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259" r:id="rId3"/>
    <p:sldId id="258" r:id="rId4"/>
    <p:sldId id="265" r:id="rId5"/>
    <p:sldId id="404" r:id="rId6"/>
    <p:sldId id="308" r:id="rId7"/>
    <p:sldId id="309" r:id="rId8"/>
    <p:sldId id="302" r:id="rId9"/>
    <p:sldId id="310" r:id="rId10"/>
    <p:sldId id="335" r:id="rId11"/>
    <p:sldId id="312" r:id="rId12"/>
    <p:sldId id="372" r:id="rId13"/>
    <p:sldId id="411" r:id="rId14"/>
    <p:sldId id="373" r:id="rId15"/>
    <p:sldId id="327" r:id="rId16"/>
    <p:sldId id="403" r:id="rId17"/>
    <p:sldId id="402" r:id="rId18"/>
    <p:sldId id="329" r:id="rId19"/>
    <p:sldId id="330" r:id="rId20"/>
    <p:sldId id="374" r:id="rId21"/>
    <p:sldId id="371" r:id="rId22"/>
    <p:sldId id="338" r:id="rId23"/>
    <p:sldId id="369" r:id="rId24"/>
    <p:sldId id="346" r:id="rId25"/>
    <p:sldId id="350" r:id="rId26"/>
    <p:sldId id="366" r:id="rId27"/>
    <p:sldId id="368" r:id="rId28"/>
    <p:sldId id="349" r:id="rId29"/>
    <p:sldId id="348" r:id="rId30"/>
    <p:sldId id="407" r:id="rId31"/>
    <p:sldId id="410" r:id="rId32"/>
    <p:sldId id="408" r:id="rId33"/>
    <p:sldId id="409" r:id="rId34"/>
    <p:sldId id="304" r:id="rId35"/>
    <p:sldId id="341" r:id="rId36"/>
    <p:sldId id="305" r:id="rId37"/>
    <p:sldId id="370" r:id="rId38"/>
    <p:sldId id="375" r:id="rId39"/>
    <p:sldId id="332" r:id="rId40"/>
    <p:sldId id="333" r:id="rId41"/>
    <p:sldId id="301" r:id="rId42"/>
    <p:sldId id="388" r:id="rId43"/>
    <p:sldId id="376" r:id="rId44"/>
    <p:sldId id="322" r:id="rId45"/>
    <p:sldId id="316" r:id="rId46"/>
    <p:sldId id="336" r:id="rId47"/>
    <p:sldId id="313" r:id="rId48"/>
    <p:sldId id="314" r:id="rId49"/>
    <p:sldId id="315"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40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50" autoAdjust="0"/>
    <p:restoredTop sz="59051" autoAdjust="0"/>
  </p:normalViewPr>
  <p:slideViewPr>
    <p:cSldViewPr snapToGrid="0">
      <p:cViewPr varScale="1">
        <p:scale>
          <a:sx n="47" d="100"/>
          <a:sy n="47" d="100"/>
        </p:scale>
        <p:origin x="2256" y="48"/>
      </p:cViewPr>
      <p:guideLst>
        <p:guide orient="horz" pos="2523"/>
        <p:guide pos="4021"/>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2.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12-11T08:47:25.836"/>
    </inkml:context>
    <inkml:brush xml:id="br0">
      <inkml:brushProperty name="width" value="0.05292" units="cm"/>
      <inkml:brushProperty name="height" value="0.05292" units="cm"/>
      <inkml:brushProperty name="color" value="#FF0000"/>
    </inkml:brush>
  </inkml:definitions>
  <inkml:trace contextRef="#ctx0" brushRef="#br0">26262 2741 0,'0'29'0,"0"-1"0,0 0 16,0 0-16,0 1 0,0-1 16,0 0-16,0 1 0,0-1 15,0 0-15,0 0 0,0 1 16,0-1-16,0 0 15,0 0-15,0 1 16,0-1-16,0 0 16,0 0-16,0 1 15,0-1 1,0 0-16,0-56 78,28 28-78,-28-28 0,29 28 16,-29-29-16,0 1 0,28 28 0,-28-28 0,28 28 15,-28-28-15,29 28 0,-29-29 0,0 1 0,28 0 0,0 28 0,-28-28 16,28-1-16,-28 1 0,29 28 0,-1-28 0,-28 0 0,28 28 16,0-29-16,-28 1 0,29 28 0,-1 0 15</inkml:trace>
  <inkml:trace contextRef="#ctx0" brushRef="#br0" timeOffset="399.78">26912 3533 0,'29'0'47,"-29"-28"-47,28 28 15,-28-29-15,0 1 0,0 0 0,0-1 16,0 1-16,0 0 0,0 0 0,0-1 16,0 1-1,0 0-15,28 28 0,-84 0 47,27 0-47,1 0 0,0 28 16,0 0-16,-1-28 0,1 0 0,0 0 0,28 29 0,-28-29 15,-1 28-15,1-28 0,0 28 0,-29-28 0,57 28 0,-28-28 16,0 0-16,28 29 0,0-1 16,0 0-16,28 1 15,0-1-15,0-28 0,29 0 0,-29 28 0,29-28 0,28 28 0,-29-28 16,1 0-16,27 0 0,-55 0 0,56 29 0,-29-29 0,1 28 0,-1-28 0,29 0 16,-57 28-16,29-28 0,28 0 0,-29 0 0</inkml:trace>
  <inkml:trace contextRef="#ctx0" brushRef="#br0" timeOffset="1016.396">27252 3278 0,'0'29'31,"0"-1"-31,0 0 0,0 0 16,0 1-1,28-29 48,-28-29-63,28-27 0,-28 28 0,0-1 0,28 29 15,1-28-15,-1 0 0,-28 0 0,28 28 0,1-29 16,-1 29-16,-28-28 0,28 28 16</inkml:trace>
  <inkml:trace contextRef="#ctx0" brushRef="#br0" timeOffset="1951.817">27817 3137 0,'0'0'0,"0"28"0,0 1 16,0-1-16,0 0 0,0 0 15,-28-28-15,28 29 0,0-1 0,0 0 16,0 0-16,0 1 0,0-1 15,0 0-15,0 1 16,-29-29 0,29-29 46,29 29-62,-29-28 0,28 28 0,-28-28 0,0-1 0,28 29 16,-28-28-16,57 0 0,-29 28 0,-28-28 0,28 28 15,1-29-15,-29 1 0,28 28 0,0 0 0,-28-28 16,0 56 62,0 0-78,0 1 16,0-1-16,0 0 0,0 0 15,0 1-15,-28-1 0,28 0 16,0 1-16,-28-29 16</inkml:trace>
  <inkml:trace contextRef="#ctx0" brushRef="#br0" timeOffset="2927.777">28354 2572 0,'0'28'16,"0"0"-16,0 1 15,28-1-15,-28 0 0,0 0 0,0 1 0,0-1 16,29 0-16,-29 0 0,0 1 0,0-1 0,0 0 16,0 29-16,28-57 0,-28 28 0,0 0 0,28 1 0,-28-1 0,0 141 15,0-140-15,0 27 16,0-28-16,0 29 0,0-29 16,0 1-16,0-1 0,0 0 15,-28-56 63,28 0-78,0-1 0,-28 1 16,-1 28-16,29-28 0,-28 28 0,0 0 16,0 0-16,-1 0 78,1 0-78,28 28 0,-28 0 15,28 1 1,0-1-16,28-28 47,0 0-47,1 0 0,-1 0 15,0 0-15,0 0 0,-28-28 16,0-1-16,29 29 16,-1 0-16,-28-28 15,0 0 1,28 28 0,0 0-16,-28-29 15,29 29 1,-1 0-16,-28-28 0</inkml:trace>
  <inkml:trace contextRef="#ctx0" brushRef="#br0" timeOffset="5183.781">26234 6077 0,'0'56'16,"0"-28"-16,0 1 15,0-1-15,0 28 0,0-27 0,0-1 0,-28 0 0,28 0 0,-29 29 16,29-29-16,0 1 0,0 27 0,0-28 0,0 1 0,0 27 0,0-28 0,0 29 16,0-1-16,0-27 0,0 27 0,0-28 0,0 57 0,0 0 0,0-57 0,-28 57 15,28 0-15,0-29 0,0 29 0,0 0 0,0-57 0,0 29 0,0 28 0,0-1 16,0 1-16,0 28 0,0-28 0,0 28 0,0 0 0,0 0 0,0-28 16,0 28-16,0 0 0,0 0 0,0-28 0,-28 28 0,28 0 0,0 0 0,-28 0 15,28-28-15,-29 28 0,1-28 0,0 28 0,28-57 0,-28 29 0,-1 0 0,1 0 16,0-29-16,-1 29 0,1 0 0,0-29 0,0-27 0,-1 55 0,29 1 0,-28-28 15,0-29-15,0 57 0,-1-29 0,1-27 0,0 55 0,-1-27 0,29 0 16,-28-57-16,0 56 0,28-28 0,-28 1 0,28 27 0,0-28 16,0 1-16,0-58 31,0 1-31,0 0 0,0 0 0,0-1 0,0-27 16,0-1-16,0 29 0,0 0 0,0-29 0,0 1 0,0-1 15,0 29-15,28-29 0,-28 29 0,0 0 0,0-29 0,0 29 0,0 0 16,0-29-16,0 29 0,0-29 0,0 1 0,0 28 0,0-29 0,0 29 0,0-29 15</inkml:trace>
  <inkml:trace contextRef="#ctx0" brushRef="#br0" timeOffset="5951.977">26290 6924 0,'0'-28'47,"29"28"-47,-1 0 0,0 0 0,1-28 0,-1 28 0,0 0 15,0 0-15,1 0 0,-1-28 0,0 28 0,0 0 16,1-29-16,-1 29 0,0-28 0,-28 0 15,29 28-15,-29-28 0,28 28 0,0-29 0,0 1 0,1 28 16,-1-28-16,0 28 0,0 0 0,29-28 16,-29 28-16,-28-29 0,28 29 0,29 0 15,0 0-15,-29 0 94,0 0-94,0 0 16,-28 29-16,0-1 15,0 28 1,0-27-16,0-1 0,0 0 0,0 0 16,0 1-16,0-1 0,29 0 0,-29 0 15,0 1-15,0-1 0,0 0 0,0 1 0,28 27 0,-28-28 0,0 1 0,0 27 16,0-28-16,0 29 0,0-1 0,0-27 0,0 55 0,0 1 0,0-28 0,0 28 15,0-1-15,0-27 0,0-1 0,0-27 0,0 56 0,0-1 0,0-27 0,0 56 16,0-28-16,0 28 0,0-57 0,0 57 0,-28 0 0,28 0 0,0-56 0,-29 56 16,29 0-16,0 0 0,-28-28 0,28 28 0,0-28 0,-28 28 0,0-57 0,28 57 15,-29-28-15,29 28 0,-28-56 0,0 28 0,-1-1 0,29 1 0,-28-28 16,0 27-16,0 1 0,-1-28 0,1-1 0,0 1 0,0 28 0,-1-1 16,29-27-16,-28 0 0,28-29 0,-28 28 0,0 29 0,28-57 0,0 29 15,0-29-15,-29-28 0,29 57 0,0-29 0,0 0 0,0 0 0,0 1 16,0-1-16,0 0 0,0 1 15,0-58 110,0 1-125,0 0 16</inkml:trace>
  <inkml:trace contextRef="#ctx0" brushRef="#br0" timeOffset="6303.308">25640 11277 0,'29'0'15,"-1"0"-15,0 0 0,0 0 0,29 0 16,-29 28-16,0 1 0,29-29 0,-29 0 0,1 0 0,-1 0 16,0 28-16,0 0 0,1-28 0,-1 0 0,28 0 0,-56 28 0,29-28 15,-1 0-15,0 0 0,0 0 0,1 0 0,-1 29 0,29-29 0,-29 0 16,0 0-16,0 0 0,1 0 0,-1 0 0,0 28 15,0-28-15,1 0 0,-1 0 0,0 0 16,-28-28 31,0-1-47,0 1 0,0 0 16,0 0-16,0-1 0,0 1 15,0 0-15,0 0 0,0-1 16,0 1-16,0 0 0,0 0 0</inkml:trace>
  <inkml:trace contextRef="#ctx0" brushRef="#br0" timeOffset="38071.28">23746 15262 0,'0'29'0,"0"-1"0,0 0 16,0 0-16,0 1 0,0-1 0,0 0 16,-28 1-16,28-1 0,0 0 0,0 0 15,0 1-15,-28-1 0,28 0 0,0 0 0,-29 1 0,29-1 0,0 0 16,0 29-16,0-29 0,0 28 0,0-27 0,0 56 0,0-29 0,0-28 0,0 57 16,0-28-16,0-1 0,0 1 0,0-1 0,0 29 0,0-28 0,0-1 15,0 1-15,0 27 0,0-27 0,0-1 0,0 29 0,0-57 0,0 57 0,-28 0 0,28-28 16,0-1-16,-28 29 0,28-57 0,0 29 0,0-29 0,0 29 0,0 27 15,0 1-15,-28-28 0,28 27 0,-29-27 0,1-29 0,28 29 0,-28-1 0,0-27 16,28 27-16,0-28 0,0 29 0,0-29 0,-29-28 16,29-28 31,0 0-47,0-1 0,0 1 0,0 0 15,0 0-15,0-1 0,0 1 0,0 0 16,0-1-16,0 1 0,0 0 15,29 0-15,-1-1 0,-28 1 0</inkml:trace>
  <inkml:trace contextRef="#ctx0" brushRef="#br0" timeOffset="39327.72">23435 14951 0,'29'0'0,"27"0"0,-28 0 0,29 0 0,-29 0 16,0 29-16,1-29 0,-1 0 0,0 0 16,1 0-16,-1 0 0,0 0 0,0 0 62,1 0-62,-1 0 0,0 0 0,29 0 0,-29 0 16,0 0-16,0 0 0,1 0 0,-1 28 0,0 0 0,1-28 15,-1 0-15,0 0 0,-56 29 47,0-1-47,-1-28 16,29 28-16,0 0 16,0 1-16,0-1 0,0 0 0,0 29 15,0-1-15,0 1 0,0-29 0,0 0 16,0 1-16,0-1 0,0 0 0,0 0 0,0 1 0,0-1 0,0 0 15,0 0-15,-28 1 0,28-1 0,-28 28 0,-1 1 0,29-29 0,0 29 16,0-29-16,0 0 0,-28 29 0,28 28 0,0-57 16,0 28-16,0-27 0,0-1 0,0 28 0,0-27 0,0 27 0,0 1 15,0-1-15,0-27 0,0-1 0,0 28 0,0-27 0,0-1 0,0 28 0,0 1 16,28-1-16,-28-27 0,0 27 0,0-28 0,0 29 0,0-29 0,0 1 0,0 27 16,0-28-16,0 29 0,0-1 0,0-27 0,0-1 15,0 0-15,0 0 0,0 29 0,-28-57 0,28 57 0,-28-29 16,28 0-16,0 0 0,-28-28 0,28 29 0,0 27 0,-29-28 15,29 29-15,0-29 0,0 0 0,-28-28 0,28 57 0,0-29 16,0 0-16,0 1 0,0-1 0,0 0 0,0 1 0,0-1 0,0 28 16,0-27-16,0-1 0,0 0 0,0 0 0,0 1 0,0-1 15,0 28-15,0-27 0,0-1 0,0 0 0,0 0 16,0 1-16,-28-29 16,28 28-16,0 0 15,0 1-15,0-1 16,-28-28 124,-1 0-140,1 0 16,0 0-16,0-28 0,-1-1 0,1 29 0,0 0 16,-1-28-16,1 0 0,0 28 15,28-29-15,-28 29 16,-29 0 15,29 0-31,28-28 16,-28 28-16,-1-28 0,1 28 0,0-28 0,-1 28 0,29-29 15,0 1-15,-28 28 0,28-28 0,0 0 16</inkml:trace>
  <inkml:trace contextRef="#ctx0" brushRef="#br0" timeOffset="40184.071">24227 15573 0,'28'0'32,"0"29"-32,29-29 15,-29 0-15,0 0 0,1 28 0,-1-28 0,0 28 16,1-28-16,-1 0 0,0 0 16,0 0-16,1 0 0,-1 0 0,0 0 15,0 0-15,1 0 0,27 0 0,-28 0 16,1 0-16,27 0 0,-27 0 0,27 0 0,-28 0 0,29 0 0,-29 0 15,29 0-15,-1 0 0,-27 0 0,27 0 0,-28 0 0,1 0 0,-1 0 0,0 28 16,0-28-16,-28-28 47,-28 28-47,56 0 47,1 0-32</inkml:trace>
  <inkml:trace contextRef="#ctx0" brushRef="#br0" timeOffset="40767.74">25471 15743 0,'-29'0'16,"1"0"-16,0 0 0,0 0 16,-1 0-16,1 0 0,0 0 0,0 0 0,-1 0 15,-27 0-15,27 0 0,29-28 0,-28 28 0,0 0 0,0-29 0,28 1 31,0 0-31,0 0 16,28-1-16,-28 1 0,28 28 0,0-28 0,1 0 0,-29-1 16,28 29-16,29-28 0,-57 0 0,28 28 0,-28-29 0,28 1 0,-28 0 15,28 28-15,-28-28 0,0-1 0,0 1 16,0 0-16,29 28 0,-29-28 0,28 28 16,0 0-16,-28-29 0,28 29 15,1 0-15,-1 0 16,0 0-16,0 0 0,1 0 15,-29 29-15,28-29 0,-28 28 0,28-28 0,-28 28 16,29-28-16,-29 28 0,0 1 0,0-1 16,0 0-16,0 0 0,0 1 15,0-1-15,0 0 16,0 1-16,-29-29 0,29 28 0,-28-28 16,28 28-16,0 0 0,-28-28 15,-1 29-15,1-1 0,28 0 0,-28 0 16,0-28-1,28 29-15</inkml:trace>
  <inkml:trace contextRef="#ctx0" brushRef="#br0" timeOffset="40999.738">25471 15715 0,'28'0'47,"0"0"-32,0-29-15,1 29 0,-1-28 0,0 28 0,29 0 0,-29 0 16,0-28-16,-28 0 16,0-1-16,0 1 0,0 0 15,-28 28-15,28-28 0,-56-1 0,27 1 0,1 28 0,0-28 16,-1 28-16</inkml:trace>
  <inkml:trace contextRef="#ctx0" brushRef="#br0" timeOffset="41335.381">25442 15319 0,'0'28'31,"0"0"-15,0 1-16,0-1 0,0 0 0,0 1 0,0-1 16,0 0-16,0 0 0,0 1 0,0 27 15,0 1-15,0-29 16</inkml:trace>
  <inkml:trace contextRef="#ctx0" brushRef="#br0" timeOffset="42159.933">25442 15460 0,'0'29'62,"57"-29"-62,-29 0 0,0 56 0,1-56 0,-1 0 16,29 0-16,27 28 0,-27-28 0,-29 0 0,0 0 15,1 0-15,-1 0 0,-28 29 0,28-29 16</inkml:trace>
  <inkml:trace contextRef="#ctx0" brushRef="#br0" timeOffset="42528.256">26036 15460 0,'0'29'16,"0"-1"-16,28-28 0,1 28 16,-1 0-16,0-28 0,0 0 15,-28 29 32,-28-29-47,0 28 0,0-28 0,-1 0 16,29 28-16,-28-28 0,-28 0 0,27 28 15,1-28-15,28 29 0,-28-29 0,-1 0 16,1 0-16</inkml:trace>
  <inkml:trace contextRef="#ctx0" brushRef="#br0" timeOffset="43007.309">26121 15093 0,'0'28'16,"0"0"-16,0 1 16,0-1-16,0 0 0,28 0 0,-28 1 0,0-1 15,0 0-15,0 0 0,0 1 0,0-1 0,0 29 0,0-29 0,0 0 0,0 29 16,0-1-16,0-28 0,0 29 0,0-1 0,0 29 0,0-28 0,0-29 0,0 57 15,0 0-15,0-29 0,0 29 0,0-29 0,0-27 0,0 55 0,0 1 16,0 0-16,0 28 0,0-28 0,0-29 0,0 29 0,0 0 0,0-28 0,0-1 16,0 29-16,0-57 0,0 29 0,0-29 0,0 28 0,0 1 0,0-29 0,0 1 15,0 27-15,-28-28 0,0 29 0,-1-57 0,29 28 0,0 0 16,-28-28-16,28 29 0,0-1 0,-28-28 0,28 28 16,0-56 62,0 0-78,0-1 0,0-27 0,0 28 0,28 28 0,-28-29 15,0 1-15,28 28 0,-28-28 0,0 0 0,29-1 16,-29 1-16,28 28 0,-28-28 0,0-1 0</inkml:trace>
  <inkml:trace contextRef="#ctx0" brushRef="#br0" timeOffset="43752.356">26234 15121 0,'0'-28'0,"28"28"0,0 0 16,1 0-16,-1 0 0,29 0 0,-29 0 16,28 0-16,-27 0 0,27 0 0,1 0 0,-29 0 0,0 0 15,1 0-15,-1 0 0,0 0 0,0 0 0,-28 28 125,0 29-109,0-1-16,0 1 0,0-29 15,29 28-15,-29 1 0,28-29 0,-28 29 0,28-1 16,-28-27-16,28-1 0,-28 28 0,0-27 0,0 55 0,29-27 0,-1-1 16,-28 1-16,28-29 0,-28 29 0,28 28 0,-28-29 0,0-28 0,0 29 15,0-29-15,0 29 0,-28-29 0,28 28 0,-28-27 0,0 27 0,28 1 16,0-29-16,0 29 0,-29-29 0,1 0 0,28 29 0,-28-29 16,28 28-16,-28 1 0,28-29 0,0 29 0,0-1 15,-29-27-15,29-1 0,0 0 0,0 29 0,0-29 16,0 0-16,0 0 0,0 1 0,0-1 0,0 28 15,0-27-15,-28-1 0,28 0 0,0 1 0,0-1 16,0 0-16,0 0 0,0 1 0,0-1 0,0 0 16,0 0-16,0 1 0,-28-1 0,28 0 0,-28-28 15,28 57-15,0-1 0,0-28 16,0-28-16,0 114 16,0-58-1,0-28-15,0-56 94</inkml:trace>
  <inkml:trace contextRef="#ctx0" brushRef="#br0" timeOffset="44632.049">26064 18061 0,'29'0'47,"-1"0"-47,0 0 0,0 0 0,-28 28 0,29-28 0,-1 0 15,0 0 1,0 0 125,1 0-141,-1 0 0,0 0 15,-28-28-15,29 28 0,-29-29 0,28 29 0,-28-28 0,0 0 16,0-1-16,0-27 0,0 28 0</inkml:trace>
  <inkml:trace contextRef="#ctx0" brushRef="#br0" timeOffset="45487.705">26432 16336 0,'0'-28'0,"0"0"15,0 0-15,0-1 16,0 1-16,0 0 15,0 0-15,0-1 16,28 29 0,-28-28-16,0 0 15,0 0-15,0-1 0,0 1 16,0 0-16,0-1 16,-28-27-16,28 28 15,0-1-15,0 86 141,0-29-141,0 0 0,0 1 0,0-1 0,0 0 15,0 1-15,0-1 0,0 0 0,0 0 16,0 1-16,0-1 0,0 0 0,0 0 16,0 1-16,0-1 15,0 0-15,0 0 16,28-28-16,0 29 0,-28-1 47,0 0-47,0 0 15,0 1 1,-28-1 47,0-28-48,28 28-15,-28-28 63,-1 0-63,29-28 15,-28 28-15</inkml:trace>
  <inkml:trace contextRef="#ctx0" brushRef="#br0" timeOffset="45935.704">26404 16195 0,'0'0'0,"28"0"0,0 0 62,0 0-62,1 0 0,-1 0 0,0 28 16,0-28-16,1 0 0,-1 0 15,-28 29 1,28-29 31,1 0-47,27 0 15,-28 0-15,1 0 0,-1 0 0,-28-29 63,-28 29-47</inkml:trace>
  <inkml:trace contextRef="#ctx0" brushRef="#br0" timeOffset="46720.368">27054 15771 0,'28'0'62,"0"0"-62,1 0 0,27 0 0,-28 0 16,29 28-16,-1-28 0,1 0 0,-29 0 16,1 0-16,-1 0 0,0 0 62,0 0-62,1 0 16,-1 0-16,0 0 78</inkml:trace>
  <inkml:trace contextRef="#ctx0" brushRef="#br0" timeOffset="47079.373">27958 15686 0,'0'0'0,"29"29"0,-1-29 15,-56 0 16,28 28-31,-29-28 0,1 0 0,0 0 0,0 28 0,-1 0 16,1-28-16,0 0 0,-1 29 16,1-29-16,28 28 0,-28 28 15,0-27-15,28-1 16,-29 0-16,29 1 0,-28-29 16,0 0-16,0 0 15,-1 0 1,1 0-1,0 0 1,0-29-16</inkml:trace>
  <inkml:trace contextRef="#ctx0" brushRef="#br0" timeOffset="47792.387">25301 14217 0,'0'28'78,"0"0"-78,0 0 0,0 1 0,0-1 0,0 0 15,0 29-15,0-29 0,0 0 0,0 1 0,0 27 0,0-28 16,0 29-16,0 28 0,0-29 0,0 1 0,0-29 0,0 28 0,0 1 16,0-29-16,0 1 0,0-1 0,0 0 0,0 0 0,0 1 15,0-1-15,0 0 0,0 0 0,-28-28 0,28 29 16,-28-29-16,28 28 0</inkml:trace>
  <inkml:trace contextRef="#ctx0" brushRef="#br0" timeOffset="48225.009">24934 15036 0,'28'29'0,"28"-1"16,-27 0-16,-1-28 0,0 28 0,0 1 0,1-29 0,-29 28 15,28-28-15,-28 28 16,28 0-16,-28 1 16,0-1-16,29-28 46,-1-28-14,-28-1-32,0 1 15,28 0-15,-28 0 0,28-1 0,1 1 0,-1 28 16,-28-28-16,28 0 0,0 28 0,-28-29 16,0 1-16,29 28 0,-1-28 0,-28-1 0,28 1 15</inkml:trace>
  <inkml:trace contextRef="#ctx0" brushRef="#br0" timeOffset="48760.377">24481 13086 0,'-28'0'0,"28"28"0,0 1 0,-28-29 16,28 56-16,0-28 0,0 1 0,-29-1 0,29 0 16,-28-28-16,28 28 0,0 1 0,0-1 0,0 0 0,-28-28 0,28 57 15,0-29-15,-28-28 0,28 28 0,0 1 0,0-1 16,0 0-16</inkml:trace>
  <inkml:trace contextRef="#ctx0" brushRef="#br0" timeOffset="50847.911">24425 12973 0,'28'0'47,"0"0"-47,1 0 0,27 0 0,1 0 0,-29 0 16,0 0-16,0 0 0,57 0 0,-57 0 0,29 0 0,28 0 0,-57 0 0,29 0 16,-1 0-16,-28 0 0,57 0 0,-28 0 0,28 0 0,-1 0 0,1 0 0,-28 28 15,28-28-15,-1 0 0,-55 0 0,27 0 0,-28 0 0,29 0 0,-29 0 16,1 0-16,27 0 0,-28 0 0,29 0 0,-57-28 15,28 28-15,0 0 0,1 0 0,-1 0 0,28 0 0,-56-28 16,29 28-16,27 0 0,-27 0 0,-1 0 0,0-29 0,29 29 16,-29 0-16,28 0 0,1-28 0,0 28 0,-1 0 15,1 0-15,-29 0 0,28 0 0,1 0 0,-29 0 0,29-28 0,-1 28 16,1 0-16,28 0 0,-57 0 0,57 0 0,-29 0 0,-27 0 0,55 0 0,-55 0 16,27 0-16,1 0 0,-29 0 0,0 0 0,0 0 0,1 0 0,27 0 0,-27 0 15,-1 0-15,0 0 0,0 0 0,1 0 0,-1 0 16,0 0-16,0 0 0,1 0 15,-1 0-15,0 0 0,1-28 0,-1 28 0,28 0 16,-27 0-16,-1 0 0,28 0 0,1 0 0,-29 0 0,0 0 0,29 0 16,0 0-16,-29 0 0,0 0 0,0 0 0,1 0 0,-1 0 0,0 0 15,0 0-15,1 0 0,-1 0 0,0 0 0,1 0 47,-1 0-31,28 0-16,-27 0 0,-1 0 15,0 0-15,0 0 63,1 0-47,-1-29-16,0 29 0,0 0 15,1 0 63,-29 29 16,28-1-94,-28 0 16,0 0-16,28 1 0,1-1 0,-29 29 0,28-57 0,-28 28 15,0 0-15,0 29 0,0-29 0,0 0 16,28-28-16,-28 57 0,0-29 16,0 0-16,0 0 0,0 1 0,0-1 0,0 0 15,0 0-15,0 1 0,0-1 16,0 0-16,0 1 0,0-1 15,-28-28 126,0 28-125,-1-28-16,1 0 0,-29 0 0,29 0 15,0 0-15,0 0 0,-1 0 0,1 0 0,0 0 16,0 0-16,-1 0 0,1 0 16,-28 0-16,27 0 0,1 0 0,0 0 0,-1 0 0,1 0 15,-28 0-15,56-28 0,-29 28 0,1 0 0,-28 0 0,27 0 0,1 0 0,0 0 16,-29 0-16,-28-28 0,57 28 0,0 0 0,-29 0 0,29 0 0,0 0 15,0 0-15,-1 0 0,1 0 0,0 0 0,-1 0 0,1 0 0,0 0 16,0 0-16,-1 0 0,-27 0 31,28 0-31,-1 0 0,1 0 0,0 0 16,-29 0-16,29 0 0,0 0 0,-29 0 0,29-29 0,-29 29 0,29 0 16,0 0-16,-29 0 0,29 0 0,-29 0 0,29 0 0,-28 0 0,27 0 0,-27 0 15,-1 0-15,1 0 0,27 0 0,1 0 0,0 0 16,0 0-16,-1 0 0,1 0 0,0 0 0,0 0 0,-1 0 0,1 0 15,-28 0-15,27 0 0,1 0 0,0 0 0,-1 0 0,1 0 16,0 0-16,0 0 0,-1 0 0,1 0 0,-28 0 0,-1 0 0,29 0 16,-29 0-16,29 0 0,0 0 0,-29 0 0,29 0 0,-29 0 0,29 0 15,0 0-15,0 0 0,-1 0 0,-27 0 0,27 0 16,1 0-16,0 0 0,0 0 0,-1 0 0,29 29 16,-28-29-16,0 0 15,0 0-15,-1 0 0,29 28 0,-28-28 0,0 0 0,-1 0 16,1 0-16,0 0 0,0 0 0,-1 0 0,29 28 0,-28-28 0,-28 0 15,27 0-15,-27 0 0,28 0 0,-29 0 0,29 0 16,-1 0-16,1 0 0,0 0 0,0 0 16,-1 0 15,29 28-31,-28-28 0,0 0 94,0 0-79,-1 29-15,1-29 0,0 0 16,28 28-16,-29-28 16,1 0-16,0 0 0,-57 0 15,57 0-15,0 0 0</inkml:trace>
  <inkml:trace contextRef="#ctx0" brushRef="#br0" timeOffset="51479.384">25216 13030 0,'0'28'32,"0"0"-32,0 0 0,0 1 0,0-1 15,0 0-15,0 0 0,0 29 0,-28-29 16,0 29-16,28-29 0,0 0 0,0 0 0,-29-28 0,1 57 15,0-29-15,28 1 0,0-1 0,-28 0 0,-1 0 16,29 1-16,0-1 0,0 28 0,0-27 0,0-1 16,-28-28-16,28 28 0,0 0 0,0 1 0,0-58 109,0 1-109,0 0 0,0 0 0,0-1 16,0 1-16,0 0 0,0 0 0,0-1 0,0 1 0</inkml:trace>
  <inkml:trace contextRef="#ctx0" brushRef="#br0" timeOffset="51832.034">25329 13143 0,'0'0'0,"-28"28"47,28 0-47,-28-28 0,0 0 0,-1 0 15,29 28-15,-28 1 16,0-29 0,-1 0-16,1 28 15,0 0-15,0-28 16,28 28 0,28-28 30,0 0-46,0 0 0,29 0 0,-29 0 16,1 0-16</inkml:trace>
  <inkml:trace contextRef="#ctx0" brushRef="#br0" timeOffset="52471.627">25697 13284 0,'-28'0'0,"-1"0"16,1 0-16,0 0 0,-1 0 0,1 0 15,0 0-15,0 28 0,28 0 110,28-28-110,0 0 0,0 0 15,1 0-15,-1 0 16,0 0 0,1 0-16,-1 0 0,0 0 15,-28-28-15,28 28 0,1-28 0,-1 28 16,-28-28 0,0 56 93,0 0-93,28-28 46,0-28-46</inkml:trace>
  <inkml:trace contextRef="#ctx0" brushRef="#br0" timeOffset="53015.495">26064 12916 0,'0'29'31,"0"-1"-15,0 0-16,0 1 0,0-1 0,0 0 0,0 29 15,0-29-15,0 0 0,0 0 0,0 1 0,0-1 16,0 0-16,0 0 0,0 1 0,-28-1 0,28 0 0,0 29 16,-28-57 46,28-57-62,0 29 0,-28 28 16,28-28-16,-29-1 0,29 1 15,-28 28-15,0-28 0,28 0 16,-29 28-16,29 28 94,29 0-79,-29 0-15,28-28 0,0 0 0,-28 29 0,29-29 16,-1 28-16,0-28 16,0 0-16,1 0 15,-1 0-15,0-28 0,-28-1 16,28 1-16,-28 0 0,29 28 0,-29-57 0,0 1 0,28 56 16</inkml:trace>
  <inkml:trace contextRef="#ctx0" brushRef="#br0" timeOffset="53535.927">26375 12860 0,'0'28'46,"29"-28"-46,-29 28 0,0 1 0,0-1 16,0 0-16,0 1 0,0-1 0,0 0 0,0 0 16,0 1-16,0-1 0,0 0 0,0 0 15,0 1-15,-29-58 78,29 1-78,0 0 0,-28 28 0,0 0 79,-1 0-79,29 28 0,0 0 15,0 1-15,0-1 0,0 28 16,0-27-16,0-1 0,0 0 0,29 0 0,-1-28 15,-28 29-15,0-1 0,28-28 0,1 0 0,-1 28 0,0-28 16,0 29-16,1-29 16,-1 0-16,0 0 0,0 0 15,1-57-15,-1 57 16,-28-28-16,0-1 0,28 29 0,1-28 0,-1 0 16,0 28-16,-28-28 0,28 28 0,1-29 0,-29 1 0,56 28 0,-28 0 15,1 0-15,-29-28 0,28 28 0</inkml:trace>
  <inkml:trace contextRef="#ctx0" brushRef="#br0" timeOffset="53719.929">26969 13284 0,'0'0'0,"-28"113"31,28-85-31,0 29 0,0-29 16,0-56 46,0-1-62,0-27 0,0 28 16</inkml:trace>
  <inkml:trace contextRef="#ctx0" brushRef="#br0" timeOffset="54160.002">27025 13199 0,'29'0'16,"-1"0"-16,0 0 0,1 28 16,-1-28-16,-28 29 15,28-29 48,0 0-63,1 0 0,-1 0 0,0 0 0,0 0 15,1 0-15,-29-29 0,-29 29 47,1 0-47,28 29 16,-28-29-16,28 28 16,0 0-16,0 0 0,0 1 15,0-1-15,28-28 78,0 0-78,1 0 16,-1 0-16,0 0 0,1-28 16,-1 28-16,-28-29 15</inkml:trace>
  <inkml:trace contextRef="#ctx0" brushRef="#br0" timeOffset="54735.903">27421 13256 0,'0'28'46,"29"0"-46,-29 0 0,28-28 16,-28 29-16,28-29 0,-28 28 0,28-28 16,-28 28-16,29-28 0,-29 28 15,0 1-15,0-1 16,0 0-16,-29 1 0,29-1 16,-28 0-16,0 0 0,28 1 0,-28-29 15,28 28-15,0 0 0,0 0 16,-29-28-16,1 0 0,28 29 0,0-1 0,0 0 15,-28 0-15,28 1 0,-29-29 0,29 28 16,-28-28-16,28 28 0,-28-28 0,0 0 0,-1 0 16,29 29-16,-28-29 0,0 28 0,0-28 15,56-57 17,0 29-32,-28 0 0,0-1 15,0 1-15,28 28 0,1-56 0,-1 56 0,-28-29 0,0 1 16,0 0-16,0 0 0,28 28 0,0 0 0,-28-29 0,0 1 15,29 28-15,-1 0 0,-28-28 0,28 28 0,1 0 16,-1 0-16,-28-28 0,28 28 0,0 0 0,1 0 16,-1-29-16,0 29 62,-28-28-46,28 28-16,1 0 15,-29-28 32,-29-1-47</inkml:trace>
  <inkml:trace contextRef="#ctx0" brushRef="#br0" timeOffset="67583.879">29541 7292 0,'29'0'32,"-1"0"-17,-28 28 17,0 0-17,-28 1-15,28-1 0,0 0 16,-29 0-16,29 1 0,0-1 0,0 29 15,0-29-15,0 0 0,0 0 16,0 1-16,0-1 0,29-28 94,-1 0-94,0 0 0,-28-28 15,29 28-15,-1 0 0,-28-29 16,28 29-16,0 0 0,1 0 16,-1 0-16,0-28 0,0 28 15,1 0-15</inkml:trace>
  <inkml:trace contextRef="#ctx0" brushRef="#br0" timeOffset="67943.876">30022 7292 0,'57'0'31,"-29"-28"-16,0-1-15,0 29 0,1 0 16,-1 0-16,0-28 0,0 28 16,-28-28-16,29 28 15,-58 0 32,1 0-31,0 0-1</inkml:trace>
  <inkml:trace contextRef="#ctx0" brushRef="#br0" timeOffset="68287.682">30050 7348 0,'0'0'0,"29"85"31,-29-57-31,28-28 0,0 29 15,0-29-15,1 0 0,-29 28 94,0 0-94,0 1 0,0-1 16,0 0-16,-29 0 0,29 1 15,-28-1-15,0 0 16,0-28-16,28 28 16,28-28 15,-28-28-31,28 28 0,0-28 16,1 28-16,-1 0 0,28-28 0,-27 28 0,-1 0 0,29-29 0,-57 1 15,56 28-15,-28 0 0,1 0 0</inkml:trace>
  <inkml:trace contextRef="#ctx0" brushRef="#br0" timeOffset="68728.344">30983 6896 0,'-28'28'16,"0"1"-16,28-1 15,0 0-15,0 1 0,0-1 0,-29-28 0,1 28 0,28 0 0,-28-28 16,28 29-16,0-1 0,0 0 0,0 0 0,-28 1 16,28 27-16,0-28 0,0 1 0,0-1 0,0 0 15,0 0-15,0 1 0,28-29 0,0 0 47,0 0-47,-28-29 16,29 1-16,-1 28 0,-28-28 15,-57 28 32,29 0-31,0 0-16,28 28 15,-28-28 1</inkml:trace>
  <inkml:trace contextRef="#ctx0" brushRef="#br0" timeOffset="70319.666">30220 8677 0,'-28'0'62,"-1"0"-62,1 0 0,0 0 0,0 0 16,-1 0-16,1 0 0,0 0 15,-1 0-15,29 28 63,29 0-63,-29 1 47,28-29-47,0 0 0,1 0 0,-1 0 15,0 0-15,0-29 0,1 29 0,-1-28 0,0 28 0,0 0 16,1 0-16,-29-28 0,28 28 0,0 0 16,-56 0 77,28 28-93,-28 0 16,28 1-16,-29-1 16,29 0-16,0 29 0,-28-29 0,28 0 15,0 0-15,0 1 0,-28 27 0,28-27 0,0-1 16,0 0-16,0 0 0,0 1 0,0-1 0,0 0 16,28-28 155,0 0-171</inkml:trace>
  <inkml:trace contextRef="#ctx0" brushRef="#br0" timeOffset="71048.223">30898 8309 0,'-28'0'0,"0"0"15,28 29-15,-28-29 16,28 28-16,0 0 0,0 0 0,0 1 16,0-1-16,-29 0 0,29 1 0,-28-1 0,0 28 15,28 1-15,0-29 0,0 0 0,-28 1 16,-1 27-16,29-28 0,0 1 0,0-1 0,0 0 0,0 0 15,0 1-15,0 27 0,0-27 0,0-1 16,0 0-16,29-28 0,-1 0 78,0 0-78,0 0 0,1 0 16,-1 0-16,-28-28 0,28 28 0,0 0 0,-28-28 0,29 28 15,-86 0 32,1 0-31,27 0-16,1 0 0,0 0 16,0 0-1,28 28 63,28-28-31</inkml:trace>
  <inkml:trace contextRef="#ctx0" brushRef="#br0" timeOffset="74991.395">28071 11899 0,'0'28'63,"0"0"-63,0 1 0,0-1 0,0 0 0,-28 1 15,28-1-15,-28-28 0,28 56 0,-28-56 0,28 57 16,-29-29-16,29 0 0,0 1 0,0-1 16,0 0-16,0 0 15,0 1 1</inkml:trace>
  <inkml:trace contextRef="#ctx0" brushRef="#br0" timeOffset="75983.34">28467 12012 0,'0'28'0,"0"1"16,-28-29-16,28 28 0,0 0 15,0 0 1,0 1-16,28-1 15,0-28-15,1 28 0,-1-28 63,0 0-63,1 0 0,-1 0 0,0 0 16,-28-28-16,28 28 0,1 0 0,-1 0 0,0 0 15,0-28-15,-28-1 47,0 1-47,0 0 16,-28 28-16,28-28 0,-28 28 0,0 0 47,-1 0-47,1 0 15,0 0 1,56 0 31,-28-29-32</inkml:trace>
  <inkml:trace contextRef="#ctx0" brushRef="#br0" timeOffset="76287.989">28976 11786 0,'28'0'31,"1"0"-31,-1 0 0,0 0 16,0 0-16,-28-28 0,29 28 0,-1 0 0,28 0 0,-27 0 0,-1 0 15,-28-29-15,57 29 0,-57-28 79,28 28-64,-28-28-15</inkml:trace>
  <inkml:trace contextRef="#ctx0" brushRef="#br0" timeOffset="76623.906">29344 11532 0,'-29'0'16,"1"0"-16,0 0 15,-1 28-15,1-28 47,28 28-47,-28-28 0,28 28 16,-28-28-16,28 29 16,-29-29-16,29 28 31</inkml:trace>
  <inkml:trace contextRef="#ctx0" brushRef="#br0" timeOffset="76991.868">29230 11560 0,'0'28'31,"0"0"-16,29-28-15,-1 0 0,-28 29 0,0-1 16,28-28-16,-28 28 16,0 0-16,0 1 0,29-1 15,-29 0-15,0 0 0,28-28 0,-28 29 0,0-1 16,0 0-16,28-28 16</inkml:trace>
  <inkml:trace contextRef="#ctx0" brushRef="#br0" timeOffset="77456.335">30022 11418 0,'0'29'16,"0"-1"0,0 0-16,0 1 0,0-1 15,0 0-15,0 0 0,0 1 0,0-1 0,0 0 0,0 29 0,0-29 16,0 0-16,0 0 0,0 1 0,0 27 0,0-28 0,0 29 15,0 0-15,0-29 0,0 0 0,0 0 0,0 1 0,0-1 16,0 0-16,0 0 0,28 1 0,-28-1 0,0 0 16,0 0-16,29-28 0,-1 0 0,-28 29 15,28-29 48,-28-29-63</inkml:trace>
  <inkml:trace contextRef="#ctx0" brushRef="#br0" timeOffset="83375.916">26093 13086 0,'0'28'15,"0"1"-15,0-1 16,0 0-16,0 0 0,0 1 0,0-1 16,0 0-16,0 0 0,0 1 0,0-1 15,0 0-15,0 29 0,0-29 0,0 0 0,0 1 16,0-1-16,0 0 0,0 29 0,0-29 0,0 0 16,0 0-16,0 1 0,0-1 0,0-56 62,0-1-46,28 29-16</inkml:trace>
  <inkml:trace contextRef="#ctx0" brushRef="#br0" timeOffset="83959.091">27789 12888 0,'0'28'31,"0"1"-31,-29-1 16,29 0-16,0 1 0,-28-1 15,28 0-15,0 0 0,0 1 0,0-1 0,0 28 0,0-27 16,0-1-16,0 28 0,0-27 0,0-1 0,0 28 15,0-27-15,0 27 0,0-27 0,0-1 16,0 0-16,0 0 0,0 1 0,0-1 0,0 0 0,0 0 16,-28 1-16,28-1 15,-28 0-15,-1-28 16,58 0 62,-29-28-78,28 0 0</inkml:trace>
  <inkml:trace contextRef="#ctx0" brushRef="#br0" timeOffset="85639.776">25160 13877 0,'-29'0'15,"29"29"-15,-28 27 16,28-27-16,0-1 0,0 0 16,0 0-16,-28-28 0,0 0 0,-1 29 0,29-1 15,-28 0-15,0-28 0,28 28 0,-28 1 0,-1-29 16,1 28-16,28 0 0,0 0 15,-28-28-15,56 0 32,0 0-17,29 0-15,-29 0 0,0 0 16,1 0-16,-29-28 0,28 28 0,-28-28 0,28 28 16,0 0-16</inkml:trace>
  <inkml:trace contextRef="#ctx0" brushRef="#br0" timeOffset="86087.317">25584 13906 0,'0'28'15,"-57"-28"-15,57 28 0,-28-28 0,28 29 0,-28-29 16,28 28-16,-29 0 0,1 0 0,28 1 16,0-1-16,0 0 15,28-28-15,-28 28 0,57 1 0,-29-29 16,0 0 31,1 0-47,27 0 0,-27-29 15,-1 29-15,-28-28 0,28 28 0,0 0 0,1 0 0,-29-28 16,28 28-16,0 0 0,-28-28 0,28 28 0,-28-29 16,-28 29 15,28-28-31,-56 28 16,27 0-16,58 0 62,-1 0-62</inkml:trace>
  <inkml:trace contextRef="#ctx0" brushRef="#br0" timeOffset="86415.641">26149 14075 0,'0'0'0,"0"57"16,0-29-16,28-28 62,-28-28-46,29 28-16,-29-28 0,0-1 0,0 1 15,-29 0 17,1 28-32,0 0 31,56 0-15,0 0-1,1 0-15</inkml:trace>
  <inkml:trace contextRef="#ctx0" brushRef="#br0" timeOffset="86776.127">26432 14019 0,'0'0'0,"28"0"0,0 56 16,1-56 62,-1 0-78,0 0 0,0 0 0,1 0 31,-29-28-15,-29 28 0,1 0-16,28-28 31</inkml:trace>
  <inkml:trace contextRef="#ctx0" brushRef="#br0" timeOffset="87167.707">27054 13764 0,'-29'0'0,"1"0"0,28 29 16,-28-29-16,28 28 0,0 0 15,0 0-15,-28-28 0,28 29 0,0-1 16,-29-28-16,29 28 0,0 29 0,-28-57 15,0 28-15,28 0 0,0 1 0,-28-1 0,-1 0 0,29 0 16,-28-28-16,28 29 0,0-1 16,-28-28-16,56 0 47,0-28-47,1 28 0,-1 0 0,-28-29 15,28 29-15,0 0 0,-28-28 0,29 0 0</inkml:trace>
  <inkml:trace contextRef="#ctx0" brushRef="#br0" timeOffset="87559.373">27393 13736 0,'-28'0'0,"28"28"0,-57-28 0,57 29 0,-28-1 15,0 0-15,28 0 0,-29-28 0,29 29 0,0-1 16,0 0-16,0 1 0,0 27 0,0-28 16,0 1-16,29-29 0,-29 28 0,28-28 15,0 28-15,0-28 0,-28 28 0,29-28 0,-1 0 16,0 0-1,1 0 1,-1 0-16,-28-28 0,0 0 16,28 28-16,-28-28 0</inkml:trace>
  <inkml:trace contextRef="#ctx0" brushRef="#br0" timeOffset="87935.011">27817 13991 0,'0'28'47,"-28"-28"47,-1 0-79,29 28-15,-28-28 16,56 0 31,1 0-47,-1 0 0,-28-28 15</inkml:trace>
  <inkml:trace contextRef="#ctx0" brushRef="#br0" timeOffset="88295.62">28439 13793 0,'0'28'0,"-28"-28"0,28 28 0,-29-28 0,29 28 15,0 1-15,0-1 0,0 0 16,0 1-16,0-1 0,0 0 16,29-28 46,-1 0-62,0 0 0,0 0 16</inkml:trace>
  <inkml:trace contextRef="#ctx0" brushRef="#br0" timeOffset="88672.386">28693 13793 0,'0'0'0,"-56"84"15,56-55-15,0-1 16,0 0-16,28-28 0,-28 29 16,0-1-16,28-28 46,1 0-30,-1 0-16</inkml:trace>
  <inkml:trace contextRef="#ctx0" brushRef="#br0" timeOffset="89064.057">29174 13877 0,'-28'0'0,"-1"0"16,29 29-1,0-1-15,0 0 31,29-28-31,-1 0 0,0 0 16,-28-28 31,0 0-47,0-1 16,-28 29-16,28-28 0,-28 28 0</inkml:trace>
  <inkml:trace contextRef="#ctx0" brushRef="#br0" timeOffset="95367.312">28439 4663 0,'0'0'0,"-28"0"0,-1 29 0,1-29 15,28 28-15,-28-28 16,28 28-16,0 0 31,56 1 0,-27-1-31,-29 0 0,28-28 0,0 0 0,0 0 16,1 28-16,-1-28 0,-28 29 0,57-1 0,-29-28 0,-28 28 0,28-28 16,0 0-16,-28 29 0,0-1 62,0 0-62,0 0 0,0 1 16,0-1-16,0 0 0,0 0 15,-28 1 1,0-29-16,0 0 0,-1 0 16,1 28-16,0-28 0,28 28 15,-29-28-15,58 0 78</inkml:trace>
  <inkml:trace contextRef="#ctx0" brushRef="#br0" timeOffset="96303.624">29259 4126 0,'0'29'47,"0"-1"-47,0 0 0,0 0 15,0 1-15,0-1 0,-29 0 0,29 0 16,0 1-16,0-1 0,0 0 0,0 1 16,0-1-16,0 0 0,0 0 15,0 1-15,0-1 0,0 0 16,0 0-16,0 1 0,0-1 0,0 0 15,0 0-15,-28 1 0,28-1 16,0 0-16,0 0 0,0 1 0,-28-1 16,28 0-16,0 1 15,0-1-15,0 0 0,0 0 0,0 1 16,-28-1-16,28 0 16,0 0-16,-29 1 0,29-58 93,29 29-93,-29-28 0,28 28 0,0 0 16,-28-28-16,28 28 0,1 0 0,-29-28 0,28 28 0,0 0 0,1-29 16,-1 1-16,0 0 0,0 28 0,1-28 0,-1-1 15,-28 1-15,0 0 16,0 56 93,-28 0-109,28 1 0,-29-1 16,29 0-16,-28 29 0,0-57 0,28 56 15,0-28-15,0 1 0,0-1 0,0 0 16,0 0-16,0 1 0,28-29 63,0 0-48,1 0-15,-1-29 0,0 29 0,29 0 0,-57-28 0,28 0 0,0 28 16,1 0-16,-1 0 0,0 0 0,0-28 0,-28-1 0</inkml:trace>
  <inkml:trace contextRef="#ctx0" brushRef="#br0" timeOffset="96855.825">29909 5059 0,'-28'28'16,"-1"-28"0,1 0-16,28 29 0,-28-29 0,28 28 0,-28-28 0,-1 28 15,-27-28-15,28 28 0,-1-28 0,-27 29 0,56-1 16,-29-28-16,-27 28 0,56 0 0,0 1 0,0-1 15,0 0-15,28-28 32,0 0-32,1 0 0,-1 0 0,0-28 0,1 28 15,-1 0-15,0-28 0,0 28 0,-28-29 0,29 29 0,-1 0 16,-28-28-16,28 28 0,0-28 0,1 0 16,-1 28 30,0-29-46,0 29 0,-28 29 79,29-29-17,-1 0-62,0 0 0,1-29 16,-1 29-16,0-28 0,0 28 0,1-28 15</inkml:trace>
  <inkml:trace contextRef="#ctx0" brushRef="#br0" timeOffset="97263.948">30050 3815 0,'0'29'15,"0"-1"-15,0 0 16,0 29-16,0-29 0,0 0 0,0 1 0,0-1 0,0 28 16,0-27-16,0-1 0,0 0 0,0 0 0,0 29 0,0-29 0,0 29 0,0-1 15,0-27-15,-28 27 0,28 1 0,0-29 0,-28 28 0,28 1 0,0-1 0,-29-27 16,29 27-16,0 1 0,0-1 0,0 1 0,0-29 0,0 0 0,0 1 16,0-1-16,0 28 0,0 1 0,29-57 0,-29 28 15,0 0-15,28-28 78,0 0-62,-28-28-16,29 28 0,-1-28 0,0 28 0,0-28 0</inkml:trace>
  <inkml:trace contextRef="#ctx0" brushRef="#br0" timeOffset="97615.626">30361 4946 0,'-28'0'0,"56"0"16,-56 28-16,0-28 0,-1 29 15,1-29-15,28 28 16,-28-28-16,0 28 0,-1-28 0,-27 0 0,56 28 16,-28-28-16,-1 29 0,1-29 0,0 0 15,56 0 32,0 0-31,1 0-16,-1 0 15,0 0-15,-28-29 16,28 29-16,1 0 0,-1 0 16,0 0-16,0 0 0,1-28 15,-1 28-15,0-28 0</inkml:trace>
  <inkml:trace contextRef="#ctx0" brushRef="#br0" timeOffset="98031.841">30616 4946 0,'28'0'78,"-28"-28"-78,0-1 15,-28 29 48,28 29-63,-29-29 0,1 0 0,0 28 0,0-28 16,-1 28-16,1-28 0,0 29 0,0-29 0,-1 0 0,1 28 0,0 0 15,-1-28-15,29 28 0,-28-28 0,28 29 0,-28-1 0,28 0 16,0 0-16,-28 1 0,28-1 0,28 0 15,0-28-15,0 0 16,-28 28-16,29-28 0,-1 0 0,0 0 0,1 0 0,-1 0 16,0 0-16,29 0 0,-29 0 0,0 0 15,0 0-15,1-28 0,-1 28 0,-28-28 0,28 28 16,1 0-16,-1-28 0,0 28 0,29 0 0,-57-29 0,28 29 0,0 0 16,-28-28-16,28 28 0,1-28 15</inkml:trace>
  <inkml:trace contextRef="#ctx0" brushRef="#br0" timeOffset="98496.423">31407 4522 0,'29'0'31,"-29"28"-15,0 1-16,0-1 0,0 0 16,-29 0-16,1-28 0,28 29 0,-28-1 15,-1-28-15,1 0 0,28 28 16,-28-28-16,28 28 0,-28-28 62,56 0-30,0 0-32,0 0 0,1 0 0,-1-28 15,0 28-15,-28-28 0,57 28 0,-1 0 0,-27 0 0,-1 0 0,28-28 16,-27 28-16,-1-29 0,0 29 0,0 0 0,-28-28 0,29 28 0</inkml:trace>
  <inkml:trace contextRef="#ctx0" brushRef="#br0" timeOffset="99111.812">31944 4239 0,'29'0'32,"-1"0"-32,-28-28 15,28 28-15,0 0 0,-56 0 63,0 0-63,0 0 0,-1 0 15,1 28-15,28 1 0,-28-29 16,0 0 15,-1 28-15,29 0-16,-28-28 0,0 0 0,28 28 16,-29-28-16,1 29 0,28-1 0,0 0 0,-28-28 0,28 29 0,0-1 15,0 0-15,0 0 0,0 29 0,0-29 16,0 29-16,28-29 0,0 0 0,1-28 0,-29 28 0,0 1 15,28-29-15,-28 28 0,28-28 0,-28 28 16,-28-28 47,28 28-48,-28-28-15,-1 0 0,29 29 16,-28-29-16,56 0 31,1 0-31,-29-29 0,28 29 16,0 0-16,1-28 0,27 0 0,-28 28 0,1-57 0,27 29 0,29 28 0,-28-28 0,-29 0 15,28-1-15,1 1 0</inkml:trace>
  <inkml:trace contextRef="#ctx0" brushRef="#br0" timeOffset="99559.935">32623 4013 0,'-57'0'0,"57"29"0,-28-1 0,0 0 15,28 0-15,0 1 0,0 27 0,-29-56 0,29 57 16,0-29-16,0 0 0,0 0 0,29 1 0,-1-29 0,-28 28 15,0 0-15,28-28 0,1 29 0,-1-29 0,0 0 47,0 0-31,1 0-16,-1 0 16,0 0-16,-28-29 15,-28 29 16,0 0-31,-1 0 0,1 0 16,0 0-16,28 29 0,-28-29 16,-1 0-16,29 28 15,0 0 1,-28-28 31</inkml:trace>
  <inkml:trace contextRef="#ctx0" brushRef="#br0" timeOffset="100175.728">31888 5794 0,'0'28'15,"0"0"-15,0 1 0,28-1 16,-28 0-16,0 1 16,0-1-1,0 0-15,0 0 0,0 1 16,0 84-1,0-29 1,28-84 31,1 0-31,27 0-16,1-28 0,-57 0 0,0 0 0,56 28 0,-27 0 15,-29-29-15,56 1 0,-28 28 0,1-28 0,-1 0 16,-28-1-16,28 29 0</inkml:trace>
  <inkml:trace contextRef="#ctx0" brushRef="#br0" timeOffset="101287.283">32340 5511 0,'0'0'0,"-28"29"16,0-29-16,-1 0 0,29 28 16,-28-28-16,0 0 0,28 28 15,-28-28-15,-1 0 0,1 0 0,28 28 0,-57 1 16,29-29-16,28 28 16,57-28 15,-29 0-31,0 0 0,29 0 0,-29 0 0,0 28 15,1-28-15,-1 0 0,-28 28 16,0 1 0,0-1-16,0 0 0,0 29 15,-28-29-15,28 0 0,0 1 16,0-1-16,0 0 0,0 0 16,0 1-1,-29-1-15,1-28 16,56 0 109,1 0-110,-1 0-15,-28-28 0,28 28 0,0 0 0,1-29 0,-1 29 16,0 0-16,0 0 0,-28-28 0,29 28 16,-29-28-16,28 28 78,0 0-63,-56 0 32,28-28 0,0-29-47,0 29 16,0-1-16,0 1 0,0 0 0,0 0 0,0-1 15,0 1-15,0 0 0,0 0 0,-28-1 16,28 1-16,0 0 16,-29 28-16,29-28 15,0-1-15,-28 29 110,0 0-95,0 0-15,-1 0 0,1 29 0,0-29 0,0 0 0,28 28 16,-57-28-16,29 0 0,0 28 0,-1-28 16,29 28-16,0 1 15,0-1-15,29-28 78,-1 0-78,0 0 16,0 0-16,1 0 0,-1-28 0,0 28 16,0-29-16,1 29 0,-1 0 0,0 0 0,29-28 15,-29 0-15,0 28 0</inkml:trace>
  <inkml:trace contextRef="#ctx0" brushRef="#br0" timeOffset="101999.831">33019 5200 0,'-57'0'0,"29"0"16,0 29-16,-1-1 0,-27-28 0,27 0 0,1 0 0,28 28 15,-28-28-15,28 28 0,-28-28 0,-1 0 0,29 29 16,29-29 15,-1 0-31,28 0 0,-27 0 16,-1 0-16,0 28 31,-28 0-15,0 0-1,0 1 17,0-1-17,0 0 1,-28 1-16,0-29 16,-1 28-16,1-28 0,28 28 15,0 0-15,0-56 78,0 0-62,28 28-16,1 0 0,-29-28 0,28-1 0,29 29 0,-57-28 16,28 0-16,28 28 0,-56-29 0,29 29 0,-1 0 15,-28-28-15,28 28 0,-28-28 16,28 28 31,-28-28-32,57 28-15,-29 0 0,-28-29 0,28 29 0</inkml:trace>
  <inkml:trace contextRef="#ctx0" brushRef="#br0" timeOffset="102728.294">33216 5059 0,'0'0'0,"-56"0"0,28 0 0,-1 0 0,29 28 0,-28-28 16,56 0 31,1 0-47,-1 0 0,0 0 31,-28 29-16,0-1-15,28-28 0,-28 28 0,29 0 0,-29 1 16,0-1 0,0 28 31,0-27-47,0-1 15,-29-28-15,29 28 0,0 0 16,-28-28-16,0 29 0,28-1 15,-28-28-15,-1 0 0,1 0 16,0 28-16,0-28 16,56 0 31,0 0-47,0 0 15,1-28-15,-1 0 0,0 28 0,-28-29 0,28 29 0,1 0 0,-1-28 16,0 0-16,29 0 0,-29-1 0,0 29 0,1-28 0,-1 28 15,0-28-15,-28 0 0,28-1 0,1 29 16,-29-28-16,0 0 0</inkml:trace>
  <inkml:trace contextRef="#ctx0" brushRef="#br0" timeOffset="109095.27">31605 8196 0,'28'29'47,"-28"-1"-47,0 0 0,0 0 0,29-28 16,-29 29-16,0-1 0,28 0 0,-28 0 15,0 1-15,28-29 0,-28 28 0,0 0 0,0 29 16,0-29-16,0 0 0,0 1 0,0-1 15,0 0-15,0 0 0,0 1 0,0-1 0,0 0 16,0 0-16,0 1 0,-28-29 0,28 28 16,0 0-16,0 0 0,0-84 125,0 28-125</inkml:trace>
  <inkml:trace contextRef="#ctx0" brushRef="#br0" timeOffset="109719.813">32114 7857 0,'28'0'31,"1"28"-31,-29 1 0,28-29 0,0 28 0,0-28 0,1 0 0,-29 28 0,28 1 16,0-29-16,0 0 0,-28 28 0,57 0 0,-57 0 0,28-28 0,-28 29 16,28-1-16,-28 0 15,-28-28 1,0 0-16,0 28 0,-29 1 0,29-29 0,0 0 15,-1 0-15,1 28 0,-28-28 0,56 28 0,-57-28 0,29 28 0,-1-28 16,1 0-16,28 29 0,0-1 16,-28-28-16,28 28 15,0 0-15,28-28 16,0 29-16,1-29 16,-1 0-16,0 0 15,1 0-15,-1 0 0,0 0 16,0 0-16,1 0 0,-1 28 0,0-28 0,-28 28 15,0 1 1,-28-29 0,28 28-16,0 0 0,-28-28 0,-1 0 0,1 0 15,0 57-15,0-57 0,-1 28 0,29 0 16,-28-28-16,28 28 0,0 1 0,0-1 16,0-56 62</inkml:trace>
  <inkml:trace contextRef="#ctx0" brushRef="#br0" timeOffset="110063.948">32679 7801 0,'0'0'0,"-28"0"0,28 28 16,-28 0-16,28 0 0,-28 29 0,28-29 15,0 1-15,0-1 0,0 0 0,0 29 0,0-29 16,28 0-16,-28 0 0,0 29 0,56-29 0,-27-28 15,-1 28-15,-28 1 0,28-29 0,0 0 16,1 28-16,-1-28 0,0 0 16,1 0-16,-1 0 0,-28-28 62,28 28-62,-28-29 16,28 1-16,-28 0 0,29 28 0,-29-28 0,28-1 15,0 29-15</inkml:trace>
  <inkml:trace contextRef="#ctx0" brushRef="#br0" timeOffset="110343.792">32906 7772 0,'-29'0'0,"1"0"16,28 29-16,0-1 0,-28-28 0,28 28 0,0 0 0,0 1 0,-29-1 0,29 29 16,0-29-16,-28 28 0,0 1 0,28-29 0,0 29 0,0-29 0,0 28 15,0 1-15,0 56 0,0-56 0,0-1 0,0-28 16,0 1-16,28-1 0,-28 0 0,0 0 0,0 1 0,28-29 62,1 0-46,-29-29-16,28 1 0,-28 0 0,0 0 0,28 28 16,29-29-16,-57 1 0</inkml:trace>
  <inkml:trace contextRef="#ctx0" brushRef="#br0" timeOffset="110719.607">33019 7857 0,'-29'0'0,"1"0"0,0 57 16,0-29-16,-1-28 0,29 28 16,0 1-16,-28-1 0,28 0 0,0 0 0,-28-28 0,28 29 0,-29-1 15,29 0-15,0 0 0,0 1 0,0-1 0,29 28 16,-1-56-16,-28 29 0,28-29 0,1 0 0,-1 0 15,-28 28-15,28-28 0,0 0 0,29 28 0,-1-28 0,-27 0 16,-1 0-16,-28-28 31,28 28-15,0 0-16,-28-28 0,29-1 0,-1 29 0,-28-28 16,28 28-16,1 0 0,-1-56 0,-28 27 15,0-55 1,0 55-1,0 1-15,-28 0 0,-1 28 16,29-28-16,-28 28 0,28-29 0,0 1 0,-28 28 16</inkml:trace>
  <inkml:trace contextRef="#ctx0" brushRef="#br0" timeOffset="111007.453">33330 7801 0,'-29'28'0,"29"28"15,0 1-15,0-29 0,0 1 0,0-1 0,0 0 16,0 0-16,0 1 0,0 55 0,0-55 0,0-1 0,0 28 16,0-27-16,0 27 0,-28-56 0,28 28 0,-28 29 0,28-29 15,0 1-15,0-1 0,0 0 0,0 0 0,-29 1 16,29-1-16</inkml:trace>
  <inkml:trace contextRef="#ctx0" brushRef="#br0" timeOffset="124783.519">23916 15969 0,'0'0'0,"0"28"15,0 1-15,0-1 16,28 0-16,-28 0 0,0 1 16,0-1-16,28-28 0,-28 28 15,29-28 48,-1 0-63,-28-28 31,0 0-31,0-1 0,0 1 16,0 0-16,-28 0 0,28-1 0,0 1 0,0 0 15,0-1-15,-29 29 0,29-28 16,-28 28 46,0 0-62,28 28 16,-28 1-16,28-1 0,0 0 16,0 1-16,0-1 15</inkml:trace>
  <inkml:trace contextRef="#ctx0" brushRef="#br0" timeOffset="125335.581">23888 17439 0,'0'28'16,"0"0"-16,28-28 16,-28 29-16,28-29 0,-28 28 0,0 0 15,28 0-15,1 1 0,-29-1 16,28-28-16,0 0 0,-28 28 0,28-28 47,-28-56-32,0 27-15,0 1 0,0 0 0,29 0 0,-29-1 0,0 1 0,0 0 0,28-1 16,-28-27-16,28-1 0,-28 29 0,0-28 0,0 27 16,0 1-16,0 0 0,0 0 0,0-1 15,-28 29-15,28-28 0,-28 28 0,-1 0 16,1 0-16,0-28 0,0 28 0,-1 0 0,1 0 15,0 0-15,0 0 0,-1 0 0,1 0 16,0 0-16,28 28 0,-28-28 0,-1 0 16,29 28-16,29-28 109,-1 0-109</inkml:trace>
  <inkml:trace contextRef="#ctx0" brushRef="#br0" timeOffset="127215.575">25866 17721 0,'29'29'0,"-1"-29"0,-28 28 0,28-28 16,1 0-16,-1 0 0,-28 28 0,28-28 16,0 0 15,1 0-31,-1 0 0,0 0 0,0 0 15,-28-28-15,29 28 0,-1 0 0,-28-28 0,28-1 0,0 29 16,1-28-16,-29 0 0,0 0 0,0-1 0,0 1 16</inkml:trace>
  <inkml:trace contextRef="#ctx0" brushRef="#br0" timeOffset="131463.796">28326 15658 0,'0'0'0,"0"28"0,28 1 0,-28-1 16,28 0-16,-28 29 0,29-1 0,-29 86 15,0-86-15,0 1 0,0-29 0,0 57 0,0 141 16,0-170-16,0-27 0,0 27 0,0 29 0,-57 169 15,29-169-15,28-28 0,-28 27 0,-1 1 0,1 141 16,0-141-16,28-57 0,-28 57 0,28-28 0,0-29 0,-29 170 16,29-142-16,0-27 0,0-1 0,-28 0 0,0 85 15,28-85-15,0 1 0,0 27 0,-29-56 16,29-28 31,0 0-47,0-29 15,0 29-15,0 0 0,0-1 0,0-27 0,0-1 0,0 29 16,0 0-16,0-1 0,0-27 0,0-1 0,0 29 0,0-28 0,0-1 0</inkml:trace>
  <inkml:trace contextRef="#ctx0" brushRef="#br0" timeOffset="132239.867">28976 15602 0,'0'0'0,"0"-29"16,28 29-16,1 0 0,-29-28 0,28 28 0,-28-28 16,28 28-1,-28 28 79,0 0-78,28 1-16,-28-1 0,0 0 15,0 0-15,29 1 0,-29-1 0,28-28 0,-28 28 16,0 0-16,0 1 0,0-1 0,0 0 0,0 0 16,0 29-16,0-29 0,0 1 0,0-1 0,-28 0 15,28 0-15,-29 29 0,29-29 0,0 29 0,0-29 16,0 0-16,0 0 0,0 29 0,0-29 0,-28 0 0,28 29 0,0-29 15,0 29-15,0-29 0,0 29 0,0-29 0,0 0 0,0 29 0,0-1 0,0-28 16,0 29-16,0-29 0,0 0 0,0 29 0,0-29 0,0 29 0,0-29 16,0 0-16,0 1 0,0 27 0,0-28 0,-28 29 0,0-29 15,28 0-15,0 1 0,0-1 0,-29 0 0,1 1 0,0 27 0,28-28 0,0 1 16,-28-1-16,-1-28 0,1 85 0,28-57 0,0 0 0,-28 0 0,28 1 16,-29-29-16,29 56 0,0-28 0,-28 1 0,28-1 0,0 0 0,-28-28 15,28 29-15,0-1 0,-28-28 0,28 28 0,0 0 0,-29-28 110,1 0-110,0 0 15,-29 0-15,29 0 0,-29 0 0,29 0 16,-28 0-16,27 0 0,1 0 0,-28-28 0,-1 0 0,29 28 0,-29-28 0,1-1 0,27 1 15,-27 28-15,-1 0 0,29-28 0,-28 28 0,56-29 0,-29 29 16,29-28 0,0 0-16,29 28 0,-1 0 0,-28-28 0,28 28 15,0 0-15,1-29 0</inkml:trace>
  <inkml:trace contextRef="#ctx0" brushRef="#br0" timeOffset="132775.092">29146 15828 0,'0'-29'31,"28"29"-15,0 0-16,0 0 15,1 0-15,-1 0 0,0 0 0,1 0 0,-1 29 0,0-29 0,0 0 16,1 0-16,55 0 0,-55 0 0,27 0 0,-27 0 0,-1 0 16,0 0-16,0 0 0,1 0 0,-1 0 0,0 0 15,0 0-15,1 0 16,-1-29-1,-28 1 64,28 28-79</inkml:trace>
  <inkml:trace contextRef="#ctx0" brushRef="#br0" timeOffset="133143.222">29824 15460 0,'0'0'0,"0"29"0,113 27 15,-113-28 32,0 1-47,-28-1 0,28 0 0,-28 0 16,-1-28-16,29 29 0,0-1 0,-28-28 16,28 28-16,-28-28 0,28 28 0,-28-28 15,28 29-15,-29-29 0,1 28 0,0 0 0,0 0 16,-1 1-16,29-1 0,-28-28 0,0 0 15,28 28-15,28-28 63,0 0-47,1 0-16</inkml:trace>
  <inkml:trace contextRef="#ctx0" brushRef="#br0" timeOffset="134391.276">30107 15206 0,'0'28'31,"0"0"-31,0 29 0,0-29 0,0 0 0,0 1 16,0 27-16,0 1 0,0-1 0,0-27 16,0-1-16,0 0 0,0 0 0,0 29 0,0-29 0,0 0 0,0 29 15,0-29-15,0 29 0,0-1 0,0-27 0,0 55 0,0-55 0,0 27 0,28 1 16,-28-1-16,0 1 0,0 27 0,0-55 0,0 56 0,28-1 0,-28-27 0,0-1 15,0 29-15,0-28 0,0 27 0,0-27 0,0-29 0,0 29 0,0-1 0,0 29 16,-28-28-16,28-1 0,0-28 0,-28 29 0,0 0 0,28-29 0,-29 28 16,1 1-16,0-29 0,28 0 0,0 29 0,-29-29 0,29 29 15,0-29-15,0 0 0,0 0 0,-28-28 0,28 29 0,0-58 110,0 1-95,0 0-15,0-29 0,0 29 0,0 0 0,0-29 0,0 29 16,0 0-16,0-29 0,0 29 0,0-57 0,0 29 0,0-1 0,-28 1 0,28-29 16,0 57-16,0-57 0</inkml:trace>
  <inkml:trace contextRef="#ctx0" brushRef="#br0" timeOffset="135095.232">30333 15262 0,'28'-28'0,"1"28"0,-1 0 15,0 0-15,0 0 0,1 0 0,27 0 16,-28 0-16,1 0 0,-1 0 0,0 0 0,1 0 0,-1 0 0,0 0 16,0 0-16,1 28 93,-1-28-93,-28 29 16,0-1-16,0 0 0,28-28 0,-28 28 0,0 1 16,0-1-16,0 0 0,0 1 0,0-1 0,0 28 15,0-27-15,0 27 0,0 1 0,0-29 0,0 28 0,0-27 16,0-1-16,0 0 0,0 0 0,0 29 0,28-29 0,-28 1 0,0 27 0,0-28 15,0 57-15,29-57 0,-29 1 0,0-1 0,0 0 0,0 29 0,0-29 0,0 0 16,0 0-16,0 1 0,0 27 0,0-27 0,0 55 0,0-27 16,0 28-16,0-1 0,0-27 0,0-1 0,0 1 15,0-29-15,0 1 0,0-1 0,0 0 0,-29 29 0,29-1 0,-28-28 16,28 1-16,0 27 0,0-28 0,-28 29 0,28-29 0,-28-28 0,28 85 0,0-28 16,0-29-16,-29 0 0,29 0 0,0 1 0,0-1 0,0 0 0,0 0 15,0 1-15,0-1 0,0 0 0,0 0 0,0 1 0,0-1 16,0 0-16,0 1 0,0-1 15,0 0-15,0 0 0,0 1 0,0-1 0,0 0 16,0 0-16,0 1 0,0-1 0,-28-28 16,28 28-16,0 0 0,-28-28 31,0-28 31,28 0-46,-29 0-16,1 28 0,-29-29 16,57 1-16,-28 28 0,0-28 0</inkml:trace>
  <inkml:trace contextRef="#ctx0" brushRef="#br0" timeOffset="135367.566">30276 18089 0,'29'0'0,"-1"0"0,0 28 16,1-28-16,-29 28 0,28-28 0,0 0 0,0 0 0,1 29 0,-1-29 15,28 0-15,-27 0 0,-1 0 0,0 0 0,1 0 16,27 0-16,-28 0 0,-28-29 78,0 1-78,29 28 0,-29-56 0,0 27 0,0 1 0,0 0 0,0-1 16,0 1-16,0 0 0,0 0 0,0-1 0,0 1 0,0 0 15,0 0-15,0-1 0,0 1 0,0 0 0</inkml:trace>
  <inkml:trace contextRef="#ctx0" brushRef="#br0" timeOffset="137663.969">30955 15686 0,'28'0'16,"0"0"-16,1 0 0,-1 0 16,0 0-16,29 0 0,-29 0 0,0 0 0,1 0 15,27 0-15,-28 29 0,1-1 0,-1-28 63,0 0-63,1 0 0,-1 0 15</inkml:trace>
  <inkml:trace contextRef="#ctx0" brushRef="#br0" timeOffset="138063.558">31266 15517 0,'28'0'0,"0"0"0,1 0 0,-1 0 15,-28 28 17,0 0-32,28-28 0,1 0 15,-29 29-15,28-29 0,-28 28 16,0 0-16,-28 0 15,-1-28-15,1 0 0,0 0 0,-1 0 0,29 29 0,-28-29 16,0 0-16,0 28 0,-1-28 0,1 0 16,28 28 15</inkml:trace>
  <inkml:trace contextRef="#ctx0" brushRef="#br0" timeOffset="143775.793">31605 16195 0,'0'0'0,"0"28"0,-28 29 0,28-29 0,0 0 0,0 29 0,0-1 0,0 1 16,0-29-16,0 57 0,0-28 0,0-1 0,0 1 0,0 27 0,0-55 0,0 55 15,0-55-15,0 56 0,0-29 0,0 1 0,0-1 0,0 1 0,0-29 0,0 28 16,0-27-16,0 56 0,0-57 0,0 28 0,0-27 0,-28-1 0,28 57 0,0-57 16,0 0-16,0 29 0,-29-1 0,1 1 0,0-29 0,28 0 0,-28 1 15,28-1-15,-29 0 0,29 0 0,0 1 0,-28-29 0,0 28 0,28 0 16,0 0-16,-29-28 0,29 29 0,0-1 0,-28-28 0,28 28 0,0 0 15,0-56 32,0 0-31,0-29-16,0 29 0,-28-28 0,28 27 16,0-27-16,-28 56 0,28-28 0</inkml:trace>
  <inkml:trace contextRef="#ctx0" brushRef="#br0" timeOffset="144576.037">31407 15715 0,'29'0'32,"-1"0"-17,0 0-15,-28-29 0,0 1 0,28 28 0,1 0 0,-1 0 16,-28-28-16,28 28 0,0 0 0,-28-28 15,57 28-15,-57-29 0,28 29 0,0-28 0,1 28 16,-1 0-16,0-28 0,1 28 0,-29-28 0,56 28 0,1 0 16,-57-29-16,56 29 0,-28-28 0,1 28 15,-58 0 48,29 28-63,0 1 15,0-1-15,0 0 0,0 0 0,0 1 16,0-1-16,0 28 0,29-27 0,-29-1 0,0 0 16,28-28-16,-28 57 0,28-1 0,1-28 0,-29 29 0,0-29 0,0 29 15,0-29-15,28 0 0,-28 1 0,28-1 0,-28 28 16,0 1-16,0-29 0,0 29 0,0-29 0,0 57 0,0-57 16,0 57-16,0-57 0,0 0 0,0 29 0,0-1 0,0 1 15,0-1-15,0-27 0,0 27 0,-28-28 0,28 1 0,0-1 16,-28 29-16,28-29 0,0 0 0,-29-28 0,29 57 0,0-29 0,-28 0 15,28 29-15,0-29 0,0 0 0,0 0 0,0 29 0,0 28 16,0-29-16,0-27 0,0-1 0,0 0 16,-28 29-16,28-29 0,0 0 0,0 29 0,0-1 15,0-28-15,0 1 0,0-1 0,-29-28 0,29 28 0,0 1 16,-28-1-16,28 0 0,0 0 16,-28-28 93,0 0-93,-1 0-16,1 0 0,0-28 0,0 28 0,-29-28 0,0 28 15,57-28-15,-56 28 0,56-29 0,-57 1 0,29 28 16,0 0-16,0 0 0,28-28 15</inkml:trace>
  <inkml:trace contextRef="#ctx0" brushRef="#br0" timeOffset="145095.277">32284 15715 0,'28'0'15,"0"0"17,0 0-32,1 0 15,-1 0 32,0 0-47,0 0 16,-28-29-16,-28 29 47</inkml:trace>
  <inkml:trace contextRef="#ctx0" brushRef="#br0" timeOffset="145479.68">32425 15489 0,'28'0'15,"0"28"1,-28 0-16,29-28 0,-29 28 15,0 1 1,28-29-16,-28 28 16,28 0-16,-28 0 0,-28-28 15,28 29-15,0-1 0,-28-28 0,-1 0 0,1 0 16,0 28-16,0 0 0,-1-28 0,29 29 0,-28-29 16,0 0-16,0 0 0,-1 28 0,29 0 15,-28-28-15,0 0 0</inkml:trace>
  <inkml:trace contextRef="#ctx0" brushRef="#br0" timeOffset="146291.527">32792 15545 0,'29'0'47,"-29"57"-47,0-29 0,28 28 0,-28-27 0,28-1 0,-28 28 15,29 1-15,-29-1 0,0 1 0,0 0 0,0-1 0,0 1 0,0-29 16,28 57-16,-28-29 0,0-28 0,0 29 0,0 28 0,0-29 0,0 29 0,28 0 16,-28-29-16,0 29 0,0 0 0,0-29 0,0 29 0,0 0 0,0-28 0,0 27 15,0 1-15,0 0 0,0 0 0,0 0 0,0-1 0,0-27 0,0-1 0,0 1 16,0-1-16,0 1 0,0 0 0,0-29 0,0 57 0,-28-85 0,28 56 0,-28-28 16,-1 1-16,29-1 0,0 0 0,-28 0 0,28 1 0,-28-29 0,-1 28 0,29 0 15,0 0-15,-28-28 0,0 0 0,28 29 0,0-1 0,-28-28 0,28 28 16,-29-28-16,29 29 0,-28-29 0,28 28 0,0-56 94,0-1-94,0 1 15,0 0-15,0-1 0,0 1 0,-28 0 0,28 0 0</inkml:trace>
  <inkml:trace contextRef="#ctx0" brushRef="#br0" timeOffset="147399.564">32708 15686 0,'28'0'16,"0"0"-1,0 0-15,1 0 0,-1 0 16,0 0-16,29 0 0,-29 0 0,0 0 0,1 0 16,-1 0-16,0 0 0,0 0 62,1 0-62,-1 0 16,0 0-16,0-28 0,1 28 15,-1-28-15,0 28 0,-28-28 0,29 28 110,-29 56-95,0-28-15,28-28 0,-28 29 0,0-1 0,28-28 0,-28 28 0,0 0 16,28 1-16,-28-1 0,0 0 0,29 0 0,-29 1 16,0-1-16,0 0 0,0 1 0,0-1 0,0 0 0,0 0 15,0 1-15,0-1 0,0 0 0,0 0 0,0 1 0,0-1 0,0 0 16,0 0-16,0 29 0,0-1 0,0 1 0,0 0 16,0-29-16,0 0 0,0 0 0,0 1 0,0-1 0,0 0 0,0 0 0,0 1 15,0-1-15,0 0 0,0 0 0,0 1 0,0-1 0,0 0 16,0 0-16,0 1 0,0-1 0,0 0 0,0 1 15,0-1-15,0 0 0,0 0 16,0 1-16,28-29 0,-28 28 16,0 0-16,28-28 0,-28 28 0,0 1 15,0-1-15,0 0 0,0 0 0,0 1 16,0-1-16,0 0 0,0 1 0,0-1 0,0 0 16,0 0-16,0 1 0,0-1 0,0 0 0,0 0 15,0 1 48,0-1-48,0 0-15,0 0 0,0 1 16,0-1-16,0 0 0,0 0 0,0 1 16,0-1 77,-28-28-93,0 28 16,-1-28 31,1 0-32,0 0-15,0 0 0,-1 0 0,1 0 0,0 0 0,-1 0 16,1 0-16,0 0 47,28-28-31</inkml:trace>
  <inkml:trace contextRef="#ctx0" brushRef="#br0" timeOffset="177719.182">10120 11221 0,'0'0'0,"-28"0"0,0-29 0,0 1 16,28 0-16,0 0 16,0-1-16,-29 1 0,29 0 0,0 0 0,-28 28 0,28-29 15,0 1-15,-28 0 0,28-29 0,0-28 0,0 29 16,0 28-16,0-1 0,0 1 0,0 0 0,0 0 0,0-1 0,0 1 0,-28 0 15,28-1-15,0 1 0,0 0 0,0 0 0,0-1 0,0-27 0,28 56 16,-28-28-16,28 28 0,-28-57 0,0 29 0,28 28 0,1 0 0,-29-57 16,28 29-16,0 28 0,-28-28 0,28 0 0,1 28 0,-1-29 15,0 29-15,-28-28 0,57 28 0,-57-28 0,28 28 0,29 0 0,-29 0 0,0-29 16,0 29-16,29-28 0,-1 28 0,-27 0 0,27 0 0,-27 0 0,-1 0 0,28 0 16,-27 0-16,-1 0 0,28 0 0,1 0 0,-29 0 0,1 0 0,-1 0 15,0 0-15,0 0 0,1 0 0,-1 0 0,0 0 0,0 0 16,1 0-16,-1 0 0,0 0 0,0 0 0,1 28 15,-1-28-15,0 0 0,29 0 0,-29 0 16,29 0-16,-29 57 0,0-57 0,29 28 0,-1-28 0,-27 29 0,27-1 16,29 28-16,-29-56 0,1 29 0,28-29 0,0 28 0,-29 28 0,-28-56 0,29 29 15,28-1-15,-29 28 0,57 1 0,-28-1 0,28-27 0,-28-1 0,28 0 16,-56 29-16,56-1 0,0-27 0,0 27 0,-28-28 0,28 29 0,-28-1 0,28 1 16,-29-29-16,-27 1 0,28-1 0,-29 0 0,29 29 0,0-29 0,-57-28 15,-28 56-15,57-27 0,-29-29 0,-28 28 0,28 0 0,1-28 16,-29 28-16,28 1 0,-28-1 0,0 0 0,0 0 15,0 1-15,0-1 0,0 0 0,-28-28 0,28 57 0,-29-29 16,29 0-16,0 1 0,-28-29 0,28 56 0,-28-56 0,28 28 16,-29 1-16,29-1 0,-28 0 0,0 29 0,28-29 0,0 0 0,-57 0 15,57 1-15,-56-1 0,56 0 0,0 1 0,-57-1 0,57 28 0,-28-27 0,0-29 16,0 28-16,-1 28 0,1-56 0,0 29 0,-1-1 0,-27 0 0,28 0 0,-29-28 16,1 29-16,56-1 0,-85-28 0,85 28 0,-85-28 0,28 29 0,29-29 0,-28 0 15,-29 28-15,0-28 0,57 0 0,-57 0 0,28 0 0,1 0 16,-1 0-16,29 0 0,-29 0 0,-27 0 0,55 0 0,-27 0 0,-1 0 0,1 0 15,28 0-15,-29 0 0,29 0 0,-29 0 0,1 0 0,27 0 0,-27 0 0,28 0 16,-1 0-16,1 0 0,0 0 0,-1 0 0,1 0 0,0 0 0,0 0 16,-1 0-16,1 0 0,28-28 172,0-1-157,0 1 16,0 0-15,-28 28-16,28-29 0,-28 1 0,-1 28 16,29-28-16</inkml:trace>
  <inkml:trace contextRef="#ctx0" brushRef="#br0" timeOffset="182375.718">10290 11334 0,'-28'-29'31,"0"29"-31,-1 0 16,1 0-16,0 0 0,-1 0 16,29-28-16,-28 28 0,0 0 0,0 0 15,-1 0-15,1 0 0,0-28 0,0 28 0,-1 0 16,1 0-16,0 0 0,-1 0 0,1 0 0,0 0 0,0-28 0,-1 28 16,1 0-16,0-29 0,-29 1 0,1 28 0,27 0 0,1 0 0,0 0 0,-29-28 15,29 28-15,0-28 0,-29 28 0,1-29 0,28 1 0,-29 28 16,29 0-16,-29 0 0,57-28 0,-28 28 0,0 0 47,28 28 78,0 0-110,0 1-15,0-1 32,0 0-32,0 0 31,0 1-31,0-1 15,0 28-15,0-27 16,0-1-16,0 0 0,0 0 0,0 1 16,0-1-16,0 0 0,0 1 0,0-1 0,0 0 15,0 0-15,0 1 0,0-1 0,0 0 0,0 0 16,0 1-16,0-1 0,0 0 0,0 0 0,0 29 0,28-29 0,-28 0 16,0 29-16,0-29 0,28 1 0,-28-1 0,0 28 0,0-27 0,28 27 0,-28-28 15,0 1-15,0 27 0,0-28 0,0 29 0,0-29 0,0 29 0,0 28 0,0-1 16,0-55-16,0 27 0,0 1 0,0-29 0,0 28 0,0-27 0,0-1 15,0 29-15,-28-1 0,28-28 0,-28 29 0,28-29 0,0 0 0,-28 29 0,-1-29 16,29 0-16,-28 29 0,28-29 0,0 29 0,0-29 0,-28 0 0,28 29 16,0-29-16,0 29 0,0-29 0,0 0 0,-28 57 0,28-29 0,0-27 0,0 27 15,0 1-15,0-1 0,0 29 0,0-57 0,0 29 0,0 28 0,0-57 0,0 57 16,0-57-16,0 57 0,0-29 0,0-27 0,0 27 0,0 1 0,0-1 0,0 1 16,0-29-16,0 28 0,0 1 0,0-29 0,0 29 0,0-29 0,0 29 0,-29-1 15,29-28-15,0 1 0,0 27 0,0-28 0,0 1 0,-28-1 0,28 29 16,0-29-16,0 28 0,0-27 0,0-1 0,0 28 0,-28-56 15,28 29-15,0-1 0,0 0 0,0 0 0,0 1 0,-29-1 0,29 28 16,0-27-16,0-1 0,0 0 0,0 1 16,0-1-16,0 0 0,0 0 0,0 1 15,29-29-15,-29 28 0,0 0 0,0 0 16,0 1-16,0-1 16,0 0-1,0 0-15,0 1 16,0-1-1,28-28 95,0 0-110,1 0 15,-1 0-15,0 0 0,29 0 0,-29 28 0,0-28 16,0 0-16,1 0 0,-1 0 0,0 0 0,1 0 16,-1 0 124,0 0-140,0 0 0,1 0 0,-1 0 16,28 0-16,-56 28 0,29-28 0,-1 0 0,0 29 0,0-29 0,1 0 16,-1 0-16,57 0 0,-85 28 0,28-28 0,0 0 15,1 0-15,-1 0 0,0 0 0,-28 28 0,28-28 0,1 0 16,-1 0-16,29 0 0,-57 29 0,28-29 0,0 0 15,0 0-15,1 0 0,-1 0 0,0 0 0,29 0 0,-57 28 16,56-28-16,-27 0 0,-1 0 0,28 0 0,-27 28 0,-1-28 0,28 0 0,-27 0 16,27 0-16,-28 0 0,1 28 0,-1-28 0,0 0 15,1 0-15,-1 0 0,0 0 47,0 0-47,1 0 16,-1 0-16,0 0 0,0 0 0,1 0 15,-1 0-15,0 0 0,1 0 0,-1 0 63,-28 29 46,28-1-109,-28 0 16,0 0-16,28-28 0,-28 29 0,29-29 203,-1-29-109,-28 1-94,0 0 0,28 28 0,-28-28 15,0-1-15,28 29 0,-28-28 0,0-28 16,0 27-16,0 1 0,0 0 0,0-1 16,0 1-16,0 0 0,29 28 0,-29-28 0,0-1 0,0 1 0,0 0 15,0 0-15,0-29 0,0 29 16,0 0-16,0-1 0,28 29 0,-28-28 0,0 0 16,28 28-16,-28-28 46,28-1 126,1 1-172,-1 28 0,0 0 16,-28-28-16,29 28 0</inkml:trace>
  <inkml:trace contextRef="#ctx0" brushRef="#br0" timeOffset="182991.486">11449 15856 0,'-28'0'31,"0"0"-31,-1 28 0,1-28 0,0 0 16,-1 0-16,1 28 0,28 1 0,-56-29 0,56 28 0,-29-28 0,1 0 15,0 0-15,28 28 0,-28-28 0,-1 29 16,1-29-16,0 0 0,0 28 0,-1-28 15,1 28-15,0-28 0,-1 28 0,1-28 16,0 0-16,28 29 78,0-1-78,28-28 0,-28 28 16,28-28-16,1 0 0,-1 0 0,0 0 0,1 28 0,-1-28 15,0 0-15,0 0 0,1 0 0,-29 29 16,28-29-16,0 0 63,0 0-48,1 0-15,-1 0 0,-28-57 63,0 29-63,0 0 0,0-1 0,0-27 15,0 28-15,0-1 0,0-27 0,28 56 16,29-29-16,-57 1 0,28 0 0,-28 0 0,0-1 16,28 29-16,-28-28 0,0 0 0,0 0 15,0-1-15,0 1 0</inkml:trace>
  <inkml:trace contextRef="#ctx0" brushRef="#br0" timeOffset="184359.172">11477 16732 0,'29'0'16,"-1"28"-16,0-28 15,0 29-15,1-29 0,-1 0 0,0 0 0,1 0 16,-1 0-16,0 0 0,0 0 0,1 0 0,-1 0 0,28 0 0,1 0 0,-1 0 16,-27 0-16,27 0 0,29 0 0,-57 0 0,29 0 0,28 0 0,-57 0 15,29 0-15,-1 0 0,1 0 0,27 0 0,-55 0 0,27 0 0,29 0 0,-28-29 16,-1 29-16,1 0 0,-29 0 0,28-28 0,29 28 0,-56 0 0,55-28 16,-55 28-16,27 0 0,29 0 0,-57 0 0,29 0 0,28 0 0,-57 0 0,28 0 15,-27 0-15,55 0 0,-27-28 0,28 28 0,-57 0 0,57 0 0,-29 0 0,-27 0 16,55 0-16,-27 0 0,-29 0 0,1 0 0,-1 0 0,0 0 0,0 0 15,1 0 17,-1 0-17,0 0 1,0 0-16,29 0 0,0 28 0,-1-28 16,1 0-16,-29 0 0,0 0 0,0 0 0,1 0 0,-1 0 15,0 0-15,-56 0 94,0-28-47,28-1-47,0-27 15,0 28-15,0-1 0,0 1 0,-29 0 0,29-1 0,0-27 16,0 28-16,0-1 0,-28-27 0,28-1 0,-28 29 0,28-28 0,0-1 16,0 29-16,0-29 0,0 29 0,0 0 0,0-1 0,0 1 0,0-28 15,0 27-15,0 1 0,0-28 0,0 27 0,0 1 0,0 0 16,0 0-16,0-1 0,-28 29 16,28-28-16,-29 28 93,1 0-77,0 0-16,0 28 0,-1 1 16,1-29-16,0 0 0,28 28 0,-29 0 0,29 0 0,-28-28 15,28 29-15,-28-1 0,28 0 16,-28-28-16,28 28 0,0 1 15,28-29 64,0 28-79,29 0 0,-29-28 0,0 0 0,29 28 15,-29-28-15,0 0 0,29 29 0,-1-29 0,-56 28 0,29-28 16,-1 0-16,0 0 0,0 0 0,1 0 0,-29-28 140,0-1-124,0 1-16,0 0 0,0 0 0,0-1 0,0 1 0,0 0 16,0-29-16,0 1 0,-29 56 15</inkml:trace>
  <inkml:trace contextRef="#ctx0" brushRef="#br0" timeOffset="185255.17">18121 15941 0,'0'0'15,"-29"0"-15,29 28 47,-28-28-47,28 28 0,-28-28 0,28 29 16,-28-29-16,-1 0 0,1 0 15,0 0-15,-1 28 0,1-28 0,0 28 0,28 0 0,-28-28 16,-1 0-16,1 0 0,28 29 16,-28-29-16,28 28 0,0 0 15,0 0-15,0 1 16,-28-29-16,28 28 0,0 0 0,0 0 15,-29-28-15,29 29 0,-28-29 16,28 28-16,0 0 0,0 0 16,28-28-16,1 0 15,-1 0-15,0 0 0,0 0 0,1 0 0,-1 0 0,0 0 16,29 0-16,-1 0 0,-27 0 0,-1 0 0,0 0 0,0 0 16,1 0-16,-29-28 78,-29 0-78,29 0 15,-28-1-15,28 1 0,0 0 0,0 0 16,0-1-16,0-27 0,0 28 16,0-1-16,0 1 0,0 0 15,0 0-15,28 28 0,-28-29 0,0 1 0,29 28 16</inkml:trace>
  <inkml:trace contextRef="#ctx0" brushRef="#br0" timeOffset="185895.526">18234 16223 0,'0'0'0,"0"85"16,0-57-16,-29 1 0,29-1 16,0 0-16,-28-28 15,28 28-15,0 1 16,0-1-16,0 0 0,0 1 0,0-1 0,0 0 15,0 0-15,0 1 0,0-1 0,0 0 0,0 0 16,-28 1-16,28-1 94,0 0-94,-28-28 78,-1 0-78,1 0 0,-28 0 16,27 0-16,-56 0 0,57 0 0,0 0 0,0 0 15,-1 0-15,-84-28 0,85 28 0,0 0 0,0 0 16,-29-28-16,0 28 0,29 0 0,0 0 15,0 0-15,-1 0 0,-112 0 0,84 0 16,29 0-16,-28 0 0,-114 0 16,114 0-16,-1 0 0,0 0 0,29 0 0,-255 0 15,199 0-15,55 28 0,-27-28 0,-227 28 16,227 0-16,-1 1 0,-226-1 16,227 0-16,28-28 0,-85 28 15,84-28-15,29-28 78,29 28-62,-1 0-16,-28-28 0,28 28 0,0-28 0,1 28 0,-1 0 16,0-29-16,29 1 0</inkml:trace>
  <inkml:trace contextRef="#ctx0" brushRef="#br0" timeOffset="187463.486">21683 15573 0,'0'29'63,"0"-1"-63,-29-28 0,1 0 0,28 28 0,-28-28 15,0 0-15,28 28 0,-29-28 0,29 29 0,-28-29 0,0 0 0,28 28 16,0 0-16,-29-28 0,1 0 0,28 28 0,0 1 16,0-1-16,28-28 15,-28 28-15,29-28 0,-1 28 0,0-28 16,1 0-16,-1 0 15,0 0 17,0 0-32,1 0 0,-1 0 15,0 0-15,-28-28 0,57 28 0,-29 0 0,0 0 0,0-28 0,1 28 16,27 0-16,1 0 0,-1 0 0,1 0 0,-1 0 0,-27 0 16,-1 0-16,-28-28 0,28 28 0,-28-29 31,-28 29-31,0 0 15,-1-28-15,1 28 0,0 0 0,0 0 0,-1 0 16,29-28-16,0 0 31,29 28-31,-29-29 0,28 29 16,-28-28 0,0 0-16,-28 28 0,-1-28 0,29-1 15,0 58 48,0-1-63,0 0 0,0 0 0,0 1 15,0-1-15,0 0 0,0 0 0,29 29 0,-29-29 0,28 0 16,-28 1-16,28 27 0,-28-27 0,0-1 0,0 0 0,28 0 0,-28 29 0,0-29 16,29 29-16,-29-1 0,28-28 0,-28 1 0,0 27 0,0-28 0,0 1 15,0-1-15,0 0 0,0 29 0,0-29 0,0 0 0,0 1 16,28-29-16,-28 28 0,0 0 15,-28-28 110,0 0-125,-1 0 0,1 0 16,0 0-16,0 0 0,-1 0 0,1 0 0,0 0 0,0 0 0,-29 0 16,0 0-16,29 0 0,0 0 0,0 0 0,-29 0 0,29 0 15,0 0-15,-29 0 0,1 0 0,27 0 0,1 0 16,0 0-16,-29 0 0,29 0 0,0 0 0,-1 0 0,1 0 16,0 0-16,0 0 0,-1 0 0,1 0 0,-29 0 0,29 0 0,0 0 0,0 0 15,-1 0-15,1 0 0,0 0 0,0 0 0,-29 0 0,1 0 0,27 0 16,1 0-16,-29 0 0,29 0 0,0 0 0,0 0 0,-1 0 0,-27 0 0,28 0 15,-1 0-15,-27 0 0,-1 0 0,29 0 0,0 0 0,-1 0 0,1 0 16,0 0-16,0 0 0,-1 0 0,1 0 0,0 0 0,-1 0 16,1 0-16,0 0 0,0 0 15,-1 0-15,1 0 0,0 0 0,0 0 0,-29 0 0,29 0 16,0 0-16,-57 0 0,28 0 0,1 0 0,27 0 0,-27 0 16,28 0-16,-29 0 0,0 0 0,29 0 0,-28 0 0,27 0 0,1 0 0,-28 0 15,-1 0-15,1 0 0,27 0 0,1 0 0,0 0 16,-1 0-16,-27 0 0,28 0 0,-1 0 0,1 0 0,0 0 15,0 0-15,-1 0 0,1 0 0,0 0 0,-1 0 16,1 0-16,0 0 0,0 0 0,-1 0 0,1 0 0,0 0 0,0 0 16,-1 0-16,1 0 0,-28 0 0,-1 0 0,29 0 0,-29 0 0,1 0 15,27 0-15,-27 0 0,28 0 0,-1 0 0,1 28 0,-29-28 16,29 0-16,0 0 0,0 0 16,-1 0 155,1 0-171,0 0 0,0 0 16,-1 0-16</inkml:trace>
  <inkml:trace contextRef="#ctx0" brushRef="#br0" timeOffset="192871.513">20495 13538 0,'0'-28'63,"0"0"-63,0-1 16,0 1-16,-28 0 0,28 0 0,0-1 15,-28 1-15,28 0 0,0 0 0,0-1 0,0 1 0,0 0 16,-29 28-16,29-28 0,0-1 0,0 1 0,0 0 0,0 0 0,0-1 15,0 1-15,0 0 0,0-1 0,0 1 0,0 0 16,0-29-16,0 29 0,0 0 0,0 0 16,0-1-16,0 1 0,0 0 0,0 0 0,0-1 0,0 1 15,0 0-15,0 0 0,0-1 0,-28 29 0,28-28 0,0 0 16,0-1-16,0 1 0,0 0 0,-28 28 0,28-28 16,0-1-16,0 1 0,0 0 0,0 0 15,0-1-15,0 1 16,0 0 15,0 0-15,0-1-16,0 1 15,0 0-15,0-1 0,0 1 16,0 0-16,0 0 0,0-1 0,0 1 16,28 28-16,0 0 0,-28-28 0,29 28 15,-29-28-15,-29 56 141,1 0-141,-28-28 0,56 28 0,-29-28 0,-27 29 0,56-1 15,-28-28-15,-1 0 0,29 28 0,-28 0 0,0-28 0,-1 29 0,1-29 16,0 28-16,0 29 0,-1-57 0,29 28 16,-28 0-16,0-28 0,28 28 0,-28-28 15,56 0 32,0 0-47,29 0 0,-1 0 16,-28 0-16,29 0 0,-29 0 0,1 0 0,-1 0 0,0 0 0,0 0 15,1 0-15,-1 0 0,0 0 0,0 0 0,29 0 0,-29 0 16,1 0-16,27 0 0,-28 0 16,1 0 31,-1 0-32,0 0 1,-28-28 46,0 0-46,-28 28-16,28-28 0,0-1 16,0 1-16,-28 28 0,28-28 15,-29-1-15,29 1 0,-28 28 16,0 0-1</inkml:trace>
  <inkml:trace contextRef="#ctx0" brushRef="#br0" timeOffset="193519.487">19534 9864 0,'0'0'0,"28"735"15,-28-707 1,0 57-16,0 0 0,29-29 0,-29 57 0,28-28 0,-28 28 0,28-56 0,-28 56 16,0-29-16,0-27 0,0 28 0,0 0 0,0-29 0,0 1 0,0-1 0,0-28 15,0 1-15,0-1 0,0 0 0,0 29 0,0-29 0,-28 0 16,28 1-16,0-58 47,-28-27-47,28-1 0,0 29 15,0-29-15,0 1 0,-29 28 0,29-1 0,-28-27 0,28 28 16,0-29-16,0 29 0,0 0 0,0-1 0,0-27 0,0 27 16,0 1-16,0 0 0,-28-29 0</inkml:trace>
  <inkml:trace contextRef="#ctx0" brushRef="#br0" timeOffset="194368.917">19251 9638 0,'0'0'0,"57"0"16,-1 0-16,1 0 0,0 0 0,27 0 0,-27 0 0,-1 0 0,-27 0 0,56 0 16,-1 0-16,1 0 0,28 0 0,-28 0 0,28 0 0,-28 0 0,0 0 0,0 0 15,-29 0-15,29 0 0,0 28 0,0-28 0,-57 0 0,28 0 0,-27 0 16,27 0-16,1 0 0,-29 0 0,0 0 0,0 0 0,1 0 0,27 0 16,-27 0-16,-1 0 0,0 0 62,0 0-62,1 0 0,-29 28 16,28 1 31,-28-1-47,28-28 0,0 28 15,-28 0-15,0 1 0,29-29 0,-1 0 0,-28 56 0,28-56 0,29 28 16,-29 1-16,57 27 0,-85-27 0,56-1 0,1-28 0,-29 0 0,0 28 15,-28 0-15,57 1 0,-29-29 0,-28 28 0,0 0 32,0 0-17,0 1-15,0-1 16,0 0-16,0 0 0,0 1 0,0 27 0,0 1 16,0-29-16,0 0 0,0 1 0,0-1 0,0 28 15,0-27-15,0 27 0,0-28 0,0 1 0,0-1 0,0 0 0,0 29 16,-28-29-16,28 0 0,0 1 0,0 27 0,-28-56 0,-1 28 0,1 1 15,28-1-15,0 0 0,0 0 0,-28 1 0,0-1 0,-1 0 0,29 0 0,0 29 16,-28-29-16,0 0 0,28 1 0,0-1 0,0 0 16,0 1-16,0-1 0,0 0 0,0 0 47,-28-28-47,28 29 0,-29-29 15,1 0-15,28 28 0,0 0 0,0 0 16,-28-28-16,0 0 31,-1 0-15,-27 0-16,-1 0 0,1 0 0,-1-28 15,1 28-15,-1 0 0,0-28 0,1 0 0,-29 28 0,57 0 0,-57 0 0,0 0 16,57-29-16,-29 29 0,1 0 0,-1 0 0,-27 0 0,-1 0 0,28 0 0,-28 0 16,1 0-16,-1 0 0,0 0 0,0 0 0,29-28 0,-1 28 0,-28 0 15,57 0-15,-57 0 0,29 0 0,27 0 0,-27 0 0,28 0 0,-29 0 0,0 0 16,29-28-16,0 28 0,28-28 62,0-1-62,0 1 0</inkml:trace>
  <inkml:trace contextRef="#ctx0" brushRef="#br0" timeOffset="204448.133">22361 10853 0,'57'0'94,"-29"0"-78,0-28-16,0 28 0,1 0 0,-1 0 0,0 0 0,0 0 15,1 0-15,-1 0 16,-28-28 15,28 28-15,1 0-16,-1 0 0,0 0 0,0 0 16,1-29-16,-1 29 0,-28-28 15,0 0 79,0 0-78,28 28-16,-28-29 0,0 1 15,28 0-15,-28 0 0,0-1 16,29 29-16,-29-28 0,28 28 0,-28-28 15,28 28-15,-28-29 0,0 1 0,0 0 16,29 28-16,-1 0 0,-28-28 0,0-1 0,0 1 0,0 0 16,0 0-16,0-1 0,0 1 0,28 0 0,-28 0 0,0-1 15,0-27-15,0-1 0,0 29 0,0-29 0,28 1 0,-28 28 16,0-29-16,29 29 0,-29 0 0,0-29 0,28 29 0,-28-29 0,0 1 0,0-1 16,28 29-16,-28 0 0,28-29 0,1 57 0,-29-56 0,0-1 0,28 1 15,-28-1-15,28 29 0,0-29 0,-28 1 0,0 27 16,0-27-16,0 28 0,0-1 0,0-27 0,0-1 0,0 29 15,0 0-15,0-29 0,0 1 0,0 28 0,0-1 0,0-27 0,0 27 16,0-27-16,0 28 0,0-1 0,0 1 0,0-28 0,0 27 0,0-27 16,0 28-16,-28-29 0,28 1 0,0-1 0,0 29 0,0-1 0,0 1 15,0-28-15,0 27 0,0-27 0,28 28 0,1-29 0,-29 1 16,28 56-16,-28-57 0,0 0 0,28 1 0,-28-1 16,29 57-16,-29-28 0,0 0 0,0 0 0,28 28 0,-28-57 0,0 29 15,0 0-15,0-1 0,0-27 0,0 28 0,0-1 0,0 1 16,-28-29-16,28 1 0,0-1 0,-29 1 0,29 28 15,0-29-15,0 29 0,0 0 0,0-29 0,0 29 0,0 0 16,0-1-16,0-27 0,29 27 0,-29 1 0,28 0 0,-28 0 16,0-1-16,0 1 0,0 0 0,0 0 0,28-1 0,-28 1 0,0 0 0,28-29 15,-28 29-15,0 0 0,0 0 0,0-1 0,0-27 0,0 27 16,0 1-16,0 0 0,0 0 0,0-1 0,0 1 0,0 0 0,0 0 16,-28 28-16,28-29 0,0 1 0,0 0 0,0-29 0,0 29 0,0 0 15,0-1-15,0 1 16,0 0-16,0 0 0,0-1 62,0 1-46,0 0-16,0 0 0,0-1 0,28 29 16,-28-28-16,0 0 0,0 0 15,0-1-15,0 1 0,0 0 0,0-29 16,0 29-16,0 0 15,0-1-15,0 1 0,0 0 16,0 0-16,0-1 16,0 1-16,0 0 15,0 0 1,0-1-16,0 1 16,0 0-1,-28-29-15,0 57 0,28-28 16,-28 28-16,-1-28 0,29 0 0,-28 28 0,0 0 0,28-29 15,-29 1-15,29 0 0,-28 28 16,28-29-16,-28 1 31,0 28-31,-1 0 16,1 0-16,0 0 0,0 0 0,-1 0 0,1 0 0,0 0 16,0 0-16,-1 0 0,1 0 0,-29 0 0,1-28 0,28 28 15,-1 0-15,1-28 0,0 28 0,0 0 0,-1 0 0,1 0 0,28-29 0,-28 29 16,-1 0-16,1 0 0,0 0 0,0-28 0,-1 28 15,1-28-15,0 0 0,0 28 0,-1 0 0,1-29 0,0 29 16,0 0-16,28-28 0,-57 0 0,29 28 0,-1 0 0,1 0 16,28-28-16,-28 28 0,0 0 0,28-29 0,-29 29 15,1 0-15,-28 0 16,-1 0-16,29 0 0,-1 0 0,1 0 16,-28 0-16,27 0 0,-27 0 0,28 0 0,-1 0 15,-27 0-15,28 0 0,-1-28 0,1 28 0,0 0 0,-29 0 0,29 0 0,0 0 16,-1 0-16,-27 0 0,28 0 0,-1 0 0,1 0 0,-29 0 0,57-28 0,-56 28 15,28 0-15,-1 0 0,1 0 0,0 0 0,0 0 16</inkml:trace>
  <inkml:trace contextRef="#ctx0" brushRef="#br0" timeOffset="204943.451">21287 3731 0,'0'0'0,"-142"56"16,114-28-1,-28-28-15,56 29 0,-29-29 0,1 28 0,0 0 16,28 0-16,-28 1 0,-1-1 0,29 0 16,-28-28-16,28 29 0,57-1 62,-29-28-62,0 0 16,0 0-16,1 28 0,27-28 0,-28 0 0,-28 28 0,29-28 0,-29 29 15,28-29-15,0 0 0,1 0 0,-1 0 16,0 0-16,-28 28 0,28-28 16,-28 28-1</inkml:trace>
  <inkml:trace contextRef="#ctx0" brushRef="#br0" timeOffset="208480.133">22813 3363 0,'-28'0'0,"0"0"16,0 0-16,-1 0 0,1 0 15,0 0-15,-1 0 0,1 0 0,0 0 0,0 0 16,-29 0-16,29 0 0,-29 0 0,29 0 15,-28 0-15,56-28 0,-29 28 0,-27 0 0,27 0 0,1 0 0,0 0 0,0 0 16,-29 0-16,29 0 0,-29 0 0,1 0 0,-1 0 0,1 0 16,-1 0-16,1 0 0,27 0 0,-27 0 0,-29 0 0,28 0 0,-27 0 0,55 0 15,-55 0-15,-1 0 0,28 0 0,-28 0 0,1 0 0,27 0 0,-28-28 0,29 28 16,-1 0-16,1 0 0,-1 0 0,29 0 0,-57 0 0,0 0 0,29 0 0,-29 0 16,0 0-16,57 0 0,-57 0 0,57 0 0,-29 0 0,1 0 0,27 0 0,-27 0 15,28 0-15,-1 0 0,-27 0 0,27 0 0,-27 0 0,28 0 0,-29 0 16,1 0-16,27 0 0,1 0 0,-29 0 0,29 0 15,0 0-15,0 0 0,-1 0 0,1 0 0,-28 0 0,-1 0 16,29 0-16,0 0 0,-1 0 0,1 0 0,-29 0 0,29 0 0,0 0 16,0 0-16,-29 0 0,29 0 0,0 0 62,-1 0-46,1 0-16,0 0 0,-1 0 15,1 0-15,0 0 0,0 0 0,-1 0 16,1 0-16,0 0 0,0 0 16,-1 0 15,1 0-31,0 0 0,0 0 16,-1 0-16,1 0 0,0 0 0,-1 0 0,1 0 0,0 0 15,0 0-15,-1 0 0,1 0 0,0 0 31,0 0 1,-1 0-32,-27 0 0,27 0 15,-27 0-15,28 0 0,-1 0 0</inkml:trace>
  <inkml:trace contextRef="#ctx0" brushRef="#br0" timeOffset="211367.656">13937 3815 0,'0'29'0,"-28"-29"16,-1 0-16,1 0 0,0 28 0,-1-28 0,1 0 16,0 28-16,0-28 0,-1 28 0,-27-28 0,28 0 15,-29 0-15,57 29 0,-28-29 0,-1 0 0,1 0 0,0 0 0,0 0 0,-29 0 16,57 28-16,-28-28 0,-29 0 0,29 0 0,0 0 15,0 0-15,-1 0 0,-27 0 0,27 0 0,1 0 0,0 0 16,28-28-16,-28 28 0,-1-29 0,1 29 0,-28-28 0,27 28 0,1 0 16,0-56-16,-1 56 0,1-29 0,0 29 0,-29-28 0,1 0 0,28 0 15,-1 28-15,1-57 0,0 29 0,28 0 0,0-1 16,0 1-16,0 0 0,0 0 0,0-1 16,0 1-16,0 0 0,0-1 0,0 1 0,28 28 15,0-28-15,-28 0 0,0-1 0,29 29 0,-29-28 0,28 28 0,-28-28 16,28 28-16,-28-28 0,28-1 0,1 29 0,-29-28 15,0 0-15,28 0 0,0 28 0,0 0 0,1-29 0,-1 29 0,0-28 16,1 0-16,-1 28 0,0 0 0,29 0 0,-1-28 0,1 28 0,-29 0 16,29-29-16,-1 29 0,-28 0 0,57-28 0,0 28 0,-57 0 0,57 0 0,0 0 15,-29 0-15,29 0 0,0 0 0,-28 0 0,27 0 0,-55 0 0,55 28 0,-27-28 16,28 29-16,-57-29 0,0 28 0,1-28 0,-1 28 0,0-28 0,-28 28 16,28-28-16,-28 29 0,29-29 0,-29 28 0,28 0 0,-28 0 15,0 1-15,0-1 0,0 28 0,28-56 16,-28 57-16,0-29 0,0 0 0,28 29 0,-28-29 0,0 1 15,0-1-15,29 0 0,-29 0 0,0 1 0,0 27 16,0 1-16,-29-57 0,1 28 0,28 0 0,0 0 0,-28-28 16,0 29-16,28-1 0,-29-28 0,-27 0 0,56 28 0,-28-28 0,-29 28 0,0 1 15,29-29-15,0 0 0,-29 0 0,29 28 0,0-28 0,-29 28 0,57 1 16,-28-29-16,-28 0 0,-1 28 0,29-28 0,-1 0 0,-27 0 0,28 0 16,-1 28-16,-27-28 0,-1 0 0,29 0 0,0 0 0,-1 0 0,1 0 15,-28 0-15,27 0 0,1 0 0,0 0 16,0 0-16,-1-28 0,1 0 15,0-1-15,0 29 0,28-28 16,0 0 140,0-1-156,28 29 0</inkml:trace>
  <inkml:trace contextRef="#ctx0" brushRef="#br0" timeOffset="-187640.807">9668 10712 0,'0'28'94,"0"0"-94,0 1 15,0-1-15,0 0 0,0 0 16,0 1-16,0-1 0,0 0 0,0 1 16,0-1-16,0 0 0,0 0 0,0 1 15,0-1-15,28-28 0,-28 28 0,0 0 0,0 1 16,0-1-16,0 0 0,0 0 16,0 1-16,0-1 0,0 0 15,0 0-15,0 1 0,0-1 0,0 0 16,0 1-16,0-1 0,-28-28 15,28 28-15,0 0 16,28-28 218,1 0-234,-1 0 0,0 0 0,0-28 0,1 28 0,-1 0 16,0 0-16,1-28 0,-1 28 0,0-28 0,0-1 16,1 29-16,-1 0 0,-28-28 0,28 28 15,-28-28-15,28 28 0,-28-29 16,29 29-16,-58 0 109,1 0-109,0 0 16,0 0-16,28 29 0,-29-29 0,29 28 16,-28-28-16,28-28 78,-56-1-78,27 29 0,29-56 0,-28 28 0,0-1 15,28 1-15,0 0 0,-29-29 0,1 57 0,28-28 0,-28 28 16,28-28-16,0 0 0,-28 28 0,-1-29 0,29 1 16,-28 28-16,28-28 0,-28 28 0,0-57 0,-29 57 15,57-28-15,-28 0 0,-29 28 0,57-29 0,-28 29 0,0 0 16,-1 0-16,29-28 62,57 28-62,-57-56 0,28 56 0,29 0 0,-29 0 16,29 0-16,-57-29 0,28 29 0,-28-28 0,56 28 0,-27 0 16,-29 28 46,0 1-62,0-1 16,-29 0-16,1-28 0,28 28 15,0 1-15,0-1 0,-28 0 0,28 1 0,0-1 16,-28 0-16,28 0 0,-57-28 0,57 57 16,0-29-16,0 0 0,0 1 0,-28-1 0,-1 0 0,29 0 0,0 1 15,-28-29-15,28 28 0,0 0 0,-28 0 0,28 1 0,-28-1 0,28 0 16,0 1-16,0-1 0,0 0 15,28-28 220,0 0-220,0 0-15,1 0 0,-1 0 16,0 0-16,-28-28 0,0 0 16,29 28-16</inkml:trace>
  <inkml:trace contextRef="#ctx0" brushRef="#br0" timeOffset="-183633.137">11308 15686 0,'-29'0'31,"29"29"-31,-28-29 0,28 28 16,-28-28-16,0 0 0,-1 0 0,1 0 15,0 0-15,0 0 0,-1 0 0,29 28 0,-28-28 16,0 0-16,0 0 0,-1 0 0,1 0 0,0 28 0,-1-28 16,1 0-16,0 0 0,0 0 15,-1 0-15,1 0 0,0 0 16,0 0-16,-1 0 15,1 0-15,0 0 0,-1 0 16,1 0-16,0 0 0,0-28 0,-1 28 0,29-28 16,-56 28-16,28 0 0,-1 0 0,29-28 15,-28 28-15,28-29 0,-28 29 0,28-28 32,-28 0-32,28 0 15,-29 28-15,29-29 0,-28 29 0,28-28 0,0 0 16,-28 0-16,-1 28 0,29-29 15,-28 29-15,28-28 0,-28 0 0,0-1 16,28 1-16,-29 28 0,1-28 0,0 0 0,28-1 0,-28 29 0,-1 0 0,29-28 16,-28 0-16,0 28 0,-1-57 0,29 29 0,-28 28 0,0-28 0,28 0 15,0-1-15,-28 29 0,-1-28 0,29 0 0,-28-1 16,28 1-16,0 0 0,0 0 16,0-1-16,0 1 0,0 0 0,0 0 15,0-1-15,0 1 0,0 0 16,28 0-16,-28-1 0,29 1 0,-29 0 0,0 0 15,0-1-15,28 1 0,0 0 0,-28-29 0,28 57 16,-28-28-16,29 0 0,-1 28 0,0-57 0,1 57 16,-1-28-16,0 28 0,0 0 0,1 0 0,27-28 0,-28-1 0,1 29 15,27-28-15,1 28 0,-1 0 0,-27 0 0,-1 0 0,0 0 0,57 0 0,-57 0 16,57 0-16,0 0 0,-57 0 0,29 0 0,-1 0 0,1 0 0,-1 0 0,-27 0 16,27 0-16,-28 0 0,1 0 0,27 0 0,-28 0 0,1 0 0,-1 0 0,0 0 15,0 0-15,1 0 0,-1 0 0,0 0 16,1 0-16,-1 0 31,0 0-15,-28 28-16,57-28 0,-57 29 0,56-29 0,-28 28 0,1 0 0,-1-28 0,29 28 15,-29-28-15,0 29 0,0-29 0,29 56 0,-29-28 0,0-28 0,1 0 16,-1 29-16,0-1 0,-28 0 0,28-28 0,1 29 0,-1-1 0,29 0 16,-57 0-16,0 1 0,28-29 0,0 28 0,0 0 0,-28 0 15,0 1-15,0-1 0,29-28 16,-1 0-16,-28 28 0,0 0 0,0 1 0,28-1 15,0 0-15,-28 0 0,29-28 0,-29 29 16,0-1-16,28 0 0,-28 1 0,28-1 0,-28 0 16,0 0-16,0 1 0,0 27 0,0-28 0,0 1 0,0-1 15,0 0-15,0 0 0,0 1 0,0-1 0,0 0 0,-28 1 0,28-1 16,-28 0-16,28 0 0,0 29 0,0-29 0,-29-28 0,29 57 16,-28-57-16,28 28 0,-28-28 0,28 28 0,-28 0 15,-1-28-15,1 29 16,0-29-16,0 0 0,-1 28 0,1-28 0,0 0 15,-1 0-15,1 28 0,-28-28 0,27 0 0,1 28 0,0-28 16,0 0-16,-1 0 0,1 0 0,0 29 0,0-29 0,-1 0 0,1 0 0,-29 0 16,29 0-16,0 0 0,0 0 0,-1 0 0,1 0 15,0 0-15,0 0 16,-1 0-16,1 0 0,0 0 16,-1 0-1,1 0 1,0 0-1,0 0 1,-29 0 0,29 0-1</inkml:trace>
  <inkml:trace contextRef="#ctx0" brushRef="#br0" timeOffset="-180777.348">1668 7207 0,'28'0'16,"0"0"-1,1 0-15,-1 0 31,0 0-15,-28 28-16,29-28 16,-29 29-16,0-1 0,0 0 0,0 0 15,0 1-15,0-1 0,0 28 16,0-27-16,0-1 0,-29-28 16,29 28-16,-28-28 0,28 57 15,-28-57-15,28 28 16,-57-28-1,57 28 1,-28-28-16,0 0 0,-1 0 16,1 0-16,28 29 0,28-29 62,1 0-62,-1 0 0,0 0 0,29 0 0,-29 0 0,0 0 0,29 0 16,-29 0-16,0 28 0,1-28 0,-1 0 0,0 28 0,0-28 0,1 0 0</inkml:trace>
  <inkml:trace contextRef="#ctx0" brushRef="#br0" timeOffset="-180361.427">2318 7151 0,'28'0'47,"1"0"-47,-1-29 0,0 29 16,0 0-16,-28-28 0,29 28 0,-29-28 16,28 28-16,0 0 0,-56 0 93,0 0-93,-1 0 16,1 0-16,0 0 0</inkml:trace>
  <inkml:trace contextRef="#ctx0" brushRef="#br0" timeOffset="-179849.35">2262 7122 0,'0'29'15,"0"-1"-15,0 0 16,0 0-16,-29 1 16,29-1-16,0 0 0,0 0 15,0 1-15,29-1 0,-1-28 16,-28 28-16,28-28 0,-28 28 0,28-28 0,1 0 15,-1 29-15,0-29 79,0 28-79,-28 0 0,0 1 15,0-1 1,0 0-16,0 0 15,0 1-15,-28-29 16,0 28-16,28 0 16,-28-28-16,-1 0 15,1 0 79,0 0-94,28 28 0,-28-28 16,56 0 15,0 0-31,0 0 0,1 0 16,-1-28-16,0 0 0,29 0 0,-29 28 0</inkml:trace>
  <inkml:trace contextRef="#ctx0" brushRef="#br0" timeOffset="-179121.179">3166 6924 0,'-28'0'15,"28"29"-15,-28-29 16,28 28-16,-29-28 15,29 28-15,-28-28 0,28 57 0,0-29 0,0 0 16,-28 1-16,28-1 0,-28 0 0,28 0 16,0 1-16,0-1 0,-29 0 0,29 0 0,0 1 15,0-1-15,0 0 0,0 0 16,29-28 31,-1 0-47,0 0 15,-28-28-15,28 28 0,1-28 16,-29 0-16,28 28 16,0 0-16,-28-29 15,-28 29 32,0 0-47,-1 0 16,1 0-16,0 0 0,-29 29 0,29-29 15,28 28-15,-28-28 0,-1 0 0</inkml:trace>
  <inkml:trace contextRef="#ctx0" brushRef="#br0" timeOffset="-177201.437">2007 8931 0,'-28'0'63,"-29"0"-63,57 28 0,-28 1 15,0-29-15,28 28 0,-28-28 0,-29 28 0,57 1 16,-28-29-16,-1 0 0,1 0 0,28 28 0,0 0 0,-28 0 16,0 1-16,28-1 0,0 0 15,0 0-15,0 1 0,28-29 47,0 0-47,-28-29 0,57 29 16,-29 0-16,0 0 0,29 0 0,-57-28 0,28 28 15,0 0-15,1 0 0,-1 0 0,0 0 0,29 0 0,-29 0 16,0 0-16,0 0 0,1 0 0,-1 0 16,0 0 62</inkml:trace>
  <inkml:trace contextRef="#ctx0" brushRef="#br0" timeOffset="-176937.354">2290 9101 0,'0'28'0,"0"0"0,-28-28 15,28 29-15,-29-29 0,29 56 0,0-28 0,-28 1 0,28-1 16,-28 0-16,28 0 0,-29 1 0,29-1 0,0 0 0,0 1 15,0-1-15,-28 0 0,28 0 0,0 1 0,0-1 16,0 0-16,0 0 0,-28-28 0,28 29 0,0-1 0,0 0 16,0 0-16,0-56 62,28 0-62,0 0 0,-28-1 0,29 29 0,-1 0 16,-28-28-16,28 0 0,-28 0 0,29 28 0,-29-29 0,28 1 0,0 28 15</inkml:trace>
  <inkml:trace contextRef="#ctx0" brushRef="#br0" timeOffset="-176657.684">2629 9101 0</inkml:trace>
  <inkml:trace contextRef="#ctx0" brushRef="#br0" timeOffset="-176120.946">2799 8988 0,'-29'0'32,"1"0"-17,0 0 1,28 28-16,-28-28 31,-1 0-15,29 28-16,-28-28 0,0 0 0,0 0 0,28 29 0,-57-29 15,57 28-15,-28-28 0,-1 0 0,1 0 0,0 28 0,0-28 16,-1 28-16,1-28 0,28 29 0,-56-29 0,56 28 0,-29-28 16,29 28-1,-28-28-15,56 0 32,1 0 61,-29-28-93,28 28 0,0-28 16,0 28-16</inkml:trace>
  <inkml:trace contextRef="#ctx0" brushRef="#br0" timeOffset="-175721.172">2573 8959 0,'28'0'94,"-28"29"-94,0-1 0,28-28 0,0 0 0,-28 28 16,29-28-16</inkml:trace>
  <inkml:trace contextRef="#ctx0" brushRef="#br0" timeOffset="-174960.826">2601 8677 0,'0'28'31,"0"0"-31,-28-28 0,28 29 16,0-1-16,-29 0 0,29 0 0,0 1 0,0-1 16,-28 28-16,28-27 0,0-1 0,0 0 0,0 1 15,0-1-15,0 0 0,0 0 0,0 1 0,0-1 16,0 0-16,0 0 0,0 1 0,0-1 16,-28-28 93,-1-28-109,29-1 31</inkml:trace>
  <inkml:trace contextRef="#ctx0" brushRef="#br0" timeOffset="-174601.168">2431 9157 0,'28'0'46,"1"0"-46,-1 0 0,0 0 16,1 0-16,-1 0 0,0 0 0,0 0 16</inkml:trace>
  <inkml:trace contextRef="#ctx0" brushRef="#br0" timeOffset="-174041.019">3223 8564 0,'0'28'31,"-29"-28"-31,29 28 15,-28-28-15,0 29 0,0-29 0,28 28 0,-29-28 16,29 28-16,-28-28 0,0 28 0,28 1 0,-28-29 0,28 28 0,-29-28 16,29 28-16,0 0 0,0 1 0,-28-1 0,28 28 15,0-27 1,0-1-16,0 0 16,28-28-1,1 0-15,-1 0 16,0 0-16,0 0 0,1 0 15,-1 0-15,0 0 0,-28-28 0,28 28 0,1 0 0,-29-28 16,28 28-16,0 0 0,1 0 0,-29-29 16,28 29-16,-28-28 0,28 28 0,0 0 0,1-28 15,-1 28-15,-28-28 78,0-1-78,-28 29 0,-1-56 16,29 28-16</inkml:trace>
  <inkml:trace contextRef="#ctx0" brushRef="#br0" timeOffset="-173681.61">3308 8592 0,'0'28'32,"0"1"-32,0-1 0,0 28 0,0-27 0,0-1 0,0 28 15,28 1-15,-28 28 0,0-57 0,0 0 0,0 1 0,0 55 0,0-27 16,0-1-16,0 1 0,0-29 0,0 29 0,0-29 0,0 0 0,0 29 16,0-29-16,0 29 0,0-29 0,0 28 0,0-27 0,0-1 0,0 28 15,0-27-15,0-1 0,0 0 0,0 0 16,28-28 109,0 0-110</inkml:trace>
  <inkml:trace contextRef="#ctx0" brushRef="#br0" timeOffset="-129497.427">11534 11673 0,'-28'28'32,"-1"-28"-32,1 0 0,0 28 15,0-28-15,-1 0 16,1 0-16,0 0 0,28 29 0,-29-29 16,1 0-16,0 0 0,0 28 0,-1-28 0,1 0 15,0 0-15,28 28 0,-28-28 0,-1 0 0,1 0 0,0 0 0,0 0 16,-29 0-16,29 0 0,-1 0 0,1 0 15,0 0-15,0 0 0,-1 0 0,1 0 0,0 0 0,0 0 16,-29 0-16,29 0 0,-1 0 0,1 0 0,0 0 16,0 0-16,-1 0 0,1 0 0,0 0 0,28-28 15,-28 28-15,-1-28 0,1-1 16,0 29 0,28-28-16,-28 28 0,-1-28 0,1 28 15,0-28-15,28-1 0,-29 29 0,1-28 0,0 28 0,0-56 16,-1 56-16,1-29 0,28 1 0,-28 28 0,28-28 0,0-1 0,-28 29 15,28-28-15,-29 0 0,29 0 0,0-1 0,-28 1 0,28-28 16,0 27-16,-28 1 0,28 0 0,-29 0 0,29-1 0,0 1 16,0 0-16,0 0 0,0-1 0,0 1 0,0 0 0,0-29 0,0 29 15,0 0-15,0-1 0,0 1 0,0 0 0,0 0 0,0-1 0,0 1 0,0 0 16,0 0-16,29-1 0,-29 1 0,0 0 0,28-1 16,-28 1-16,0 0 0,0 0 0,28 28 0,-28-29 0,0 1 15,29 28-15,-1-28 0,-28 0 0,28-1 0,0 29 0,1 0 16,-29-28-16,28 28 0,0 0 0,0-28 0,1 28 0,-1 0 15,29 0-15,-1-57 0,1 29 0,-29 28 0,-28-28 0,85 28 16,-57 0-16,28-28 0,-27 28 0,-1 0 0,0-29 0,1 29 16,-1 0-16,0-28 0,0 28 0,1 0 0,-29-28 0,56 28 0,-56-29 15,28 29-15,1 0 0,-1 0 0,0 0 0,-28-28 0,29 28 0,27 0 16,-28-28-16,29 28 0,-29 0 0,29 0 0,-29 0 0,0 0 16,29 0-16,-57-28 0,56 28 0,29 0 0,-57 0 0,29 0 0,-29 0 0,29 0 15,-1 0-15,1 0 0,-29 0 0,29 0 0,-29 0 0,28 0 0,1 0 16,-29 0-16,0 0 0,1 0 0,-1 0 0,0 0 15,-28 28-15,57-28 0,-1 0 0,-27 0 16,-1 0-16,0 28 0,0-28 0,1 28 0,-1-28 0,29 0 16,-29 0-16,28 0 0,-27 29 15,-29-1-15,56-28 0,-28 0 0,1 28 0,-1-28 0,0 0 16,0 0-16,1 29 0,-1-29 0,0 28 0,1-28 16,-1 28-16,0-28 0,-28 28 15,28-28-15,1 29 0,-1-1 16,0-28-16,-28 28 15,28 0-15,1 1 0,-1-1 0,0-28 16,1 28-16,-1 0 0,-28 1 0,28-29 0,0 0 0,1 28 16,-1 0-16,0-28 0,-28 57 0,28-1 0,1-56 0,-1 29 15,-28-1-15,0 0 0,28-28 0,-28 28 0,0 1 16,28-29-16,-28 28 0,0 0 0,0 0 0,29-28 16,-29 29-16,0-1 0,0 0 0,0 0 0,0 1 0,0-1 15,0 0-15,0 1 0,0-1 0,0 0 16,0 0-16,0 1 0,0-1 0,0 0 0,0 0 0,0 1 15,0-1-15,-29 0 0,29 29 0,0-29 0,0 0 0,0 0 16,-28-28-16,28 29 0,0-1 0,0 0 0,0 1 16,-28-1-16,0-28 0,28 28 0,0 0 0,-29-28 15,1 29-15,0-29 0,28 28 0,0 0 16,-28-28-16,-1 0 0,1 0 0,0 0 16,0 28-16,-29-28 15,57 29-15,-28-29 0,-1 0 0,1 0 0,0 0 0,0 0 16,-29 0-16,29 0 0,-29 0 0,29 0 0,-29 0 0,29 0 0,-28 0 15,27 0-15,1 0 0,-28 0 0,-1 0 0,1 0 0,27 0 0,-27 0 0,-1 0 16,29 0-16,-29 0 0,29 0 0,0 0 0,-29 0 0,29 0 16,0 0-16,-1 0 0,1 0 218,0 0 220,28 28-438,-28 0 0,-29-28 0,57 28 0,-28-28 16,-29 0-16,29 0 0,0 29 0,0-1 0,-29-28 0,29 0 0,-1 28 0,-27-28 15,-1 0-15,29 0 0,-28 28 0,27 1 0,1-29 0,-29 0 0,29 28 0,-28-28 16,-1 28-16,29-28 0,-29 0 0,1 0 0,28 0 0,-29 0 0,29 0 15,-29 0-15,29 0 0,0 0 0,-29 0 0,29 0 0,0 0 0,-1 0 16</inkml:trace>
  <inkml:trace contextRef="#ctx0" brushRef="#br0" timeOffset="-109425.408">2997 11079 0,'0'29'94,"0"-1"-94,-29 0 16,29 0-16,0 1 0,-28-29 15,28 56-15,-28-28 0,28 1 16,-29-1-16,29 0 0,0 0 15,-28 1-15,0-29 16,28 28-16,0 0 0,-28-28 16,28 29-16,0-1 15,0 0-15,-29-28 0,29 28 16,0 1-16,-28-29 16,28 28-16,0 0 15,0 0 1,-28-28-1,0 0 1,28 29 31,28-29 0,0 0-47,-28-29 0,28 29 0,1 0 15,-29-28-15,0 0 0,28 28 0,0 0 0</inkml:trace>
  <inkml:trace contextRef="#ctx0" brushRef="#br0" timeOffset="-108961.459">3223 11475 0,'0'28'0,"0"1"0,0-1 15,0 0-15,0 0 0,28-28 16,-28 29-16,28-29 16,-28 28-16,29-28 46,-29-28-46,28-29 0,0 29 0,0 28 16,-28-28-16,0-1 0,29 29 0,-1-28 0,-28 0 0,28 28 16,-28-29-16,28 1 0,-28 0 0,0 0 15,0-1-15,29 1 0,-29 0 0,0 0 16,-29 28 0,1 0-16,0 0 15,0 0-15,-1 0 0,1 0 16,0 0-16,28 28 0,-28-28 0,-1 0 15,29 28-15,-28-28 0,0 0 0,-1 0 16,29 28 15,29-28 1,-1 0-32,0-28 15,1 28-15,-1 0 0</inkml:trace>
  <inkml:trace contextRef="#ctx0" brushRef="#br0" timeOffset="-108177.119">3986 11051 0,'0'0'0,"-28"0"15,-1 0-15,29 28 0,-28 1 16,-28-29-16,27 0 0,29 28 16,-28-28-16,0 0 0,0 0 0,28 28 0,-29-28 0,1 0 0,0 28 15,28 1-15,-29-29 0,58 0 47,-1 0-31,0 0-16,1 0 15,-29 28 1,28-28-16,0 0 16,-28 28-16,28-28 0,1 0 0,-1 28 0,0-28 15,0 0-15,1 29 0,27-29 16,-56 28-16,29-28 0,-1 0 0,0 0 0,-28 28 0,28-28 0,1 0 0,-1 28 15,0-28-15,0 0 0,-28 29 0,0-1 16,0 0 0,0 1-1,0-1 1,0 0 0,0 0-16,0 1 0,0-1 15,0 0-15,-28-28 0,0 28 16,0-28-16,-1 0 0,1 0 0,28 29 15,-28-29-15,0 0 0,28 28 0,-29 0 16,1-28-16,0 0 0,-1 0 16,1 0-16,56-56 31,-28 27-31,29 29 0,-1-28 0,-28 0 0,0 0 0,57 28 16,-1-29-16,-56 1 0,0 0 0,57 28 0,-57-28 0,28 28 0,0-29 15,0 1-15,-28 0 0,57-1 0,-57 1 16,28 28-16,-28-28 0,0 0 15,0-1-15,0 1 0,28 28 16,-28-28-16,29 28 94,-1 0-79,-28-28-15,57-1 0,-29 29 0</inkml:trace>
  <inkml:trace contextRef="#ctx0" brushRef="#br0" timeOffset="-107617.486">4467 11051 0,'0'0'15,"-29"0"-15,-27 28 16,56 1-16,56-1 31,-27-28-31,-1 0 0,28 0 16,1 0-16,-1 28 0,29 0 0,0 1 0,-57-1 0,57 0 0,-28 0 0,-29 1 15,28-1-15,-27-28 0,27 56 0,-27-27 0,-29-1 0,28-28 0,0 28 16,-28 1-16,0-1 0,28-28 0,-28 28 16,-28 0-16,0-28 15,28 29-15,-28-29 0,-1 28 0,1-28 0,0 0 16,-1 0-16,1 28 0,-28-28 0,27 0 16,1 0-16,0 0 0,28 28 15,0-56 16,0 0-31,0 0 0,28-1 0,-28 1 0,28 28 16,-28-28-16,0 0 0,0-1 0,0 1 0,29 0 0,-29-29 0,28 57 16,-28-28-16,0 0 0,28-1 0,-28 1 0,0-28 0,28 27 15,-28 1-15,0 0 0,29 28 0,-1 0 0,-28-28 0,0-1 0,28 29 16,1-28-16,-1 0 0,0 28 16,0 0-16</inkml:trace>
  <inkml:trace contextRef="#ctx0" brushRef="#br0" timeOffset="-104769.274">11393 15065 0,'0'-29'47,"0"1"-32,0 0 32,0-1-47,0 1 16,0 0-16,0 0 0,0-1 0,0 1 15,0 0-15,0 0 0,0-1 0,0 1 0,0 0 16,0 0-16,0-1 0,0 1 0,0 0 0,0 0 0,0-29 16,0 29-16,0-1 0,28 29 0,-28-56 15,0 28-15,28 28 0,-28-57 0,28 57 16,-28-28-16,0 0 15,0-1-15,0 1 0,0 0 16,0 0 0,-28 28-16,28-29 15,0 1 1,0 0 140,0 0-156,0-1 0,0 1 0,0 0 16,0-1-16,0 1 0,0 0 0,0 0 15,0-1-15,0 1 0,0 0 0,0 0 0,0-1 16,0 1-16,0 0 0,0 0 0,0-1 0,-28 1 16,28 0-16,0-1 0,0 1 0,0 0 15,0 0-15,0-1 0,0 1 16,0 0-16,0 0 0,0-1 0,0 1 16,0 0-1,28 28 173,0-28-188,1 28 0,-1 0 15,0 0-15,0 0 32,1 0-32,-1 0 0,29 0 15,-29 0-15,0 0 0,29 0 0,-1 0 0,-28 0 0,29 0 16,-1 0-16,-27 0 0,56 0 0,-29 0 0,-28 28 0,57-28 0,0 0 0,-28 28 15,27-28-15,1 0 0,-57 28 0,57-28 0,0 0 0,-28 29 0,-1-29 0,1 0 16,27 0-16,-55 0 0,27 0 0,-27 28 0,27-28 0,1 0 0,-1 28 16,1-28-16,-29 0 0,0 0 0,0 0 0,1 0 15,-1 0-15,-28 28 0,28-28 0,1 0 16,-1 0-16,0 0 0,0 0 0,1 0 0,-1 0 16,0 0-16,0 0 0,1 0 0,-1 0 0,0 0 0,1 0 0,-1 0 0,28 0 15,-27 0-15,-1 0 0,0 0 0,29 0 0,-29 0 16,0 0-16,0 0 0,1 0 15,-1 0-15,0 0 0,1 0 16,-1 0-16,0-28 16,0 28-16,1 0 0,-1 0 0,0 0 0,0 0 0,29 0 0,-29 0 15,29 0-15,-29 0 0,29 0 0,27 0 0,-55 0 0,27 0 0,29 0 0,-28 0 16,-1 0-16,1 0 0,27 0 0,-27 0 0,0 28 0,-29-28 0,28 0 16,-27 0-16,-1 0 0,28 0 0,1 0 0,-29 0 0,0 0 15,1 0-15,-29 29 0,28-29 0,0 0 16,1 0-16,-1 0 15,0 0-15,0 0 0,1 0 0,-1 0 16,28 0-16,-27 0 0,-1 0 0,0 0 0,1 0 0,-1 0 0,28 0 16,-27 0-16,-1 0 0,0 0 0,29 0 0,-29 0 0,0 0 0,0 0 15,1 0-15,-1 0 0,0 0 0,1 0 16,-1 0 15,0 0-31,0 0 0,29 0 16,-29 0-16,29 0 0,-29 0 0,29 0 0,-1 0 15,1 0-15,-29 0 0,0 0 0,0 0 0,1 0 0,-1 0 16,28 0-16,-27 0 0,-1 0 0,0 0 16,1 0 15,-1 0-31,0 0 0,0 0 0,1 0 0,-1 0 0,0 0 16,0 0-16,1 0 0,27 0 0,-27 0 0,-1 0 0,0 0 0,29 0 0,-29 0 15,0 0-15,29 0 0,-29 0 0,0 0 0,29 0 0,-29 28 16,0-28-16,1 0 0,-1 0 0,0 0 0,0 0 0,1 0 15,-1 0-15,0 0 0,0 0 0,1 0 0,-1 0 16,29 0-16,-29 0 0,0 0 0,0 0 0,29 0 16,-29 0-16,29 0 0,-1 0 0,-28 0 0,29 0 0,-29 0 0,29 0 15,-1 0-15,-27 0 0,27 0 0,-28 0 0,29 0 0,0 0 0,-29 0 0,0 0 16,0 0-16,1 28 0,-1-28 0,0 0 0,0 0 16,1 0-16,-1 0 31,0 0-31,0-28 15,1 28-15,-1 0 0,0-28 16,1 28-16,-1 0 0,0 0 0,0 0 0,1 0 16,-1 0-16,0 0 0,0 0 0,1 0 0,-1 0 15,0 0-15,1 0 0,-1 0 16,0 0-16,0 0 16,1 0-16,-1 0 0,0 0 0,0 0 15,29 0-15,-29 0 0,0 0 0,1 0 0,-1 0 0,0 0 0,1 0 16,27 0-16,1 0 0,-1 0 0,-28 0 0,1 0 0,-29 28 15,28-28-15,0 0 0,1 0 250,-29-28-250,0-1 16,28 29-16,-28-28 0,0 0 0,0 0 16,0-1-16,0 1 0,28 28 15,-28-28-15,0 0 0,28 28 0,-28-29 0,0 1 0,0 0 16,0 0-16,0-1 16,0 1-16,0 0 0,0-1 15,0 1-15,0 0 0,0 0 16,0-1-16,0 1 15,0 0-15,0 0 0,29 28 0,-29-29 16,0 1-16,28 28 0,-28-28 0,0 0 0,0-1 0,0 1 16,0 0-16,0 0 0,0-1 0,0 1 0,0 0 15,0-1-15,0 1 0,0 0 0,28 0 0,-28-29 16,0 29-16,0-29 0,0 29 0,0 0 0,0-29 16,0 29-16,0 0 0,0-1 0,0 1 0,0 0 0,0 0 15,28-1-15,-28-27 16,29 56-16</inkml:trace>
  <inkml:trace contextRef="#ctx0" brushRef="#br0" timeOffset="-103264.794">20721 11786 0,'-28'0'16,"0"0"-16,0 0 0,28 28 0,-85-28 15,57 0-15,-29 28 0,0-28 0,57 29 0,-56-29 0,28 0 0,-29 28 16,1-28-16,27 28 0,-27-28 0,-29 0 0,57 0 0,-57 0 0,57 0 15,-29 0-15,1 0 0,27 0 0,-27 0 0,-29 0 0,57 28 0,-29-28 0,29 0 16,0 0-16,-29 0 0,29 0 0,-1 0 0,1 0 0,56 0 47,1 0-47,-1 0 0,0 0 16,29 0-16,-29 0 0,0 0 0,1 0 0,-1 0 0,28 0 15,-27 0-15,-1 0 0,29 0 0,-1 0 0,-28 0 0,1 0 16,-1 0-16,28 0 0,1 0 0,-29 29 0,0-29 0,1 0 0,-1 28 15,0-28-15,1 0 0,-1 0 0,28 0 0,-27 0 16,-1 0-16,0 0 0,0 0 16,1 0 140,-1-28-156,-28-1 0,0-27 47,0 28-47,0-1 0,0 1 0,-28 28 15,28-28-15,0 0 0,0-1 0,0 1 0,0 0 16,0 0-16,0-1 0,0 1 16,-29 28 93,1 28-109,0 1 0,0-29 0,28 28 16,-57 0-16,57 0 0,-56-28 0,56 29 0,-57-1 0,57 0 15,-28 0-15,-1 1 0,29-1 0,-28-28 0,28 28 0,-28 0 16,0-28-16,-1 0 0,29 29 0,-28-1 0,28 0 0,-28-28 16,0 0-16,-1 0 0,29 29 0,-28-29 15,56 0 95,1 0-110,-1 0 15,0 0-15,0 0 0,1 0 0,-1 0 0,0 0 0,0 0 0,1 0 16,27 0-16,1 0 0,-29 0 0,29 0 0,-29 0 15,28 0-15,-27 0 0,-1 0 0,29 0 0,-1 0 0,-28 0 0,1 0 16,-1 0-16,0 0 0,0 0 0,1 0 0,-29-29 172,0-27-156,0 27-16,-29 1 0,29 0 0,-28 0 0,0-1 15,0 1-15,28 0 0,-29 0 0,1-1 0,28 1 0,-28 0 16,-29-29-16,29 29 0,28 0 0,-28 0 0,-1-1 15,1 1-15,28 0 0</inkml:trace>
  <inkml:trace contextRef="#ctx0" brushRef="#br0" timeOffset="-100993.805">11449 16139 0,'0'28'0,"0"0"0,28-28 0,-28 28 0,0 1 16,0-1-16,0 0 16,0 0-16,-28 1 0,0-29 15,28 28-15,0 0 16,-28 0-1,-1-28-15,29 29 0,-28-29 63,28 28-63,-28-28 0,-1 0 16,29-28 30,-28 28-46,-28-29 0,56 1 0,0-28 16,-57 56-16,29-29 0,0 29 0,-1-28 0,1 0 0,0 28 0,-29-28 16,1-1-16,-29 29 0,28-28 0,29 0 0,-28 28 0,-29-28 0,56-1 15,-55 29-15,27-28 0,57 0 0,-85 28 0,29 0 0,28 0 0,-57-28 0,28-1 16,1 29-16,27 0 0,1-28 0,0 0 0,0 28 0,-1-29 16,1 29-16,28-28 15,0 0 1,0 0-16,0-1 0,0 1 15,0 0-15,0 0 0,0-1 0,0 1 0,28 28 16,-28-28-16,0 0 0,0-29 0,0 1 0,29 27 0,-29 1 16,0 0-16,0-1 0,0 1 0,0 0 0,28-29 0,-28 1 0,28 28 15,-28-29-15,28 1 0,1 27 0,-29-27 0,28-1 0,0-28 0,-28 57 0,28-28 16,1-29-16,27 28 0,-27 1 0,27-1 0,-56 1 0,28 27 0,1-27 0,-29-1 16,28 29-16,0-28 0,0-1 0,1 29 0,-29 0 0,28-29 0,0 29 0,0 0 15,-28-1-15,0 1 0,29 0 0,-29-29 0,0 1 0,0 27 0,0 1 16,28 0-16,-28-29 0,0 1 0,0 28 15,0-1-15,0 1 16,0 0-16,28 28 0,-28-29 16,0 1-16,0 0 15,0 0 1,0-1-16,0 1 16,0 0-16,0 0 0,0-1 15,0-27-15,0 28 16,29-1-16,-1 29 15,0-28 48,-28 0-63,28 28 16,29-28-16,-29 28 0,0 0 0,1 0 0,27-57 0,1 57 0,-29-28 15,29 28-15,-29 0 0,28-29 0,1 29 0,-29 0 0,0-28 0,1 28 0,27 0 16,1 0-16,-29 0 0,0-28 0,1 0 0,-1 28 0,0-29 15,29 29-15,-29-28 0,-28 0 16,28 28-16,-28-28 0,0-1 0,29 29 16,-1 0-16,-28-28 0,28 28 15,-28-28-15,0 0 0,28 28 0,1-29 0,-1 29 0,0 0 16,0-28-16,1 0 0,-1 28 16,-28-28-16,0-1 15,0 1-15,0 0 16,0-1-16,28 29 0,-28-28 0,0 0 0,28 28 0,-28-28 15,0-1-15,0 1 0,29 28 0,-1-56 0,-28 27 16,0 1-16,28 0 0,-28 0 0,0-1 0,0 1 16,0 0-16,0-1 0,0 1 0,0 0 0,0 0 15,0-1-15,0 1 0,-28 28 0,28-28 16,0 0-16,-28 28 0,-1 0 125,1 0-125,0 0 0,0 0 0,-1 0 16,29 28-16,-28-28 0,28 28 0,-28-28 0,0 0 0,-1 28 0,1-28 15,28 29-15,-28-1 0,-29-28 0,29 0 0,28 28 0,-57-28 0,29 57 16,-28-29-16,-1-28 0,29 28 0,0-28 0,-1 29 15,1-1-15,0-28 0,-1 0 0,1 0 0,56 0 47,1 0-47,-1 0 0,29 0 0,-29-28 0,28 28 0,1 0 0,-1 0 16,1 0-16,0 0 0,27 0 0,1 0 0,-28 0 0,27 0 0,1 0 0,-56 0 16,27 0-16,29 0 0,-57 0 0,29 0 0,-29 0 0,29 28 0,-29-28 0,0 0 15,0 0-15,1 0 0,-1 0 0,-56 0 47,-1 0-47,1 0 0,0 0 16,0 0 46,-1 0-62,29-28 0,-28-1 0,28 1 16,0 0-16,-28-1 0,-1 29 0,29-28 15,0 0-15,-28 28 0,0 0 0,28-28 0,-28 28 16</inkml:trace>
  <inkml:trace contextRef="#ctx0" brushRef="#br0" timeOffset="-98369.489">3194 13482 0,'0'0'0,"0"28"0,0 0 0,0 1 0,0-1 0,0 0 15,0 0-15,0 1 0,0-1 0,0 28 0,0-27 16,0 27-16,-28-56 0,28 57 0,0-1 16,0-27-16,0-1 0,-28-28 0,28 56 0,0-27 15,0-1-15,0 0 0,0 0 0,0 1 0,28-1 16,-28 0-16,28-28 0,1 0 47,-1 0-47,0 0 0,-28-28 15,29 28-15,-1 0 0,-28-28 0,56 28 0,-27-29 0,-29 1 16,0 0-16,28 28 0,0 0 0</inkml:trace>
  <inkml:trace contextRef="#ctx0" brushRef="#br0" timeOffset="-98025.452">3703 13991 0,'0'0'0,"29"56"0,-1-28 16,0 1-16,0-29 16,1 0-16,-29-29 15,28 1 1,-28 0-16,0 0 0,0-29 0,0 0 15,0 29-15,0 0 0,0 0 0,-28 28 0,28-29 0,0 1 0,0 0 16,-29 0-16,1 28 0,28-29 0,0 1 0,-56 28 16,56-28-16,-29 28 0,1 0 15,0 0-15,-1 0 0,1 0 16,0 28-16,0-28 0,-1 28 16,1 1-16,0-29 0,28 28 0,0 0 15,0 0 1,0-56 31</inkml:trace>
  <inkml:trace contextRef="#ctx0" brushRef="#br0" timeOffset="-97585.803">4467 13397 0,'0'0'0,"28"28"0,28 0 0,-27-28 16,-1 0-16,28 29 0,-27-1 0,27 0 0,-27 29 0,-1-57 0,28 28 16,-27 0-16,-1-28 0,0 0 0,0 29 0,1-1 0,-1 0 0,0-28 0,0 28 15,29 1-15,-57-1 0,28-28 0,1 28 0,-29 0 16,0 1 15,0-1-31,-29-28 0,29 28 16,-28-28-16,0 0 0,-1 0 0,1 0 15,0 0-15,28 29 0,-28-29 0,-1 0 16,1 0-16,0 0 16,0 0-16,28-29 0,0 1 15,0 0-15,0-1 0,0-27 0,0 28 16,0-1-16,0 1 0,0 0 0,28 0 0,0 28 0,-28-29 0,28 1 15,1 0-15,-1 0 16,-28-1-16,28 29 16,0 0 15,1 0-31,-1-28 16,0 28-16,1 0 0,-29-28 0,28 28 0,28-29 0,-27 29 15,27-28-15,-28 28 0</inkml:trace>
  <inkml:trace contextRef="#ctx0" brushRef="#br0" timeOffset="-97176.851">5399 13143 0,'0'0'0,"-56"0"16,56 28-1,0 0 1,28-28-16,0 57 0,29-57 16,-29 28-16,29 0 0,-57 0 0,56-28 0,-27 0 0,-1 29 0,0 27 15,29-56-15,-57 28 0,28 1 0,-28-1 0,28 0 16,-28 1-16,28-1 0,-28 0 0,0 0 16,0 1-16,0-1 0,0 0 15,-28 0-15,28 1 0,-28-29 0,28 28 16,0 0-16,-28-28 47,28-56-47,-29 27 15,29 1-15,0-28 0,-28 56 0,28-57 0,0 29 0,0 0 0,-28-29 0,28 0 16,0 1-16,0-1 0,0 29 16,28 0-16,0 0 0,-28-1 0,29 29 0,-1 0 0,0-28 15,0 0-15,29 0 0,-29 28 0,1 0 0,-1 0 16</inkml:trace>
  <inkml:trace contextRef="#ctx0" brushRef="#br0" timeOffset="-95689.484">11110 11221 0,'-28'0'0,"-1"0"0,-27 28 15,28-28-15,-1 28 0,1-28 0,0 0 0,-1 0 16,1 0-16,0 28 0,0-28 0,-1 0 0,-27 0 0,28 0 0,-1 0 0,-27 0 16,27 0-16,-55 0 0,55 0 0,-27 0 0,-1 0 0,-27 0 0,55 0 15,1 0-15,-29 0 0,29 0 0,-28 0 0,27 0 0,1 0 0,0 0 16,0 0-16,-1 0 31,1 0-31,0 0 16,-1 0-16,1 29 0,-28-1 0,-1 0 0,29 0 0,-29 1 15,29-29-15,0 28 0,-1 0 0,-27 1 0,28-29 0,-29 28 0,57 0 0,-56 0 16,56 29-16,-29-57 0,1 28 0,0 0 0,0 29 0,28-29 16,0 0-16,0 29 0,0-29 0,0 29 0,0-29 0,0 0 15,0 29-15,28-1 0,-28 1 0,0-1 0,28 1 0,-28-29 0,28 0 16,-28 57-16,29-28 0,-29-1 0,0 1 0,0-1 0,0-27 0,0 27 0,0 1 16,-29-1-16,1 29 0,28-57 0,-28 57 0,28-28 0,-28 27 0,-1-27 0,29-1 15,0 1-15,-28-1 0,0 1 0,28 0 0,-29-1 0,-27 29 0,56-29 0,-57 29 16,57-57-16,-28 57 0,0 0 0,0-28 0,28-1 0,-29 1 0,1-1 15,28 1-15,-28-1 0,-1 29 0,1-57 0,0 57 0,0-28 0,28-1 0,0-28 16,0 1-16,-29-1 0,1 28 0,0 29 0,28-57 0,0 29 0,-28-29 0,28 1 16,-29 55-16,29-55 0,0-1 0,-28 0 0,0 29 0,28-1 0,-28-28 15,28 29-15,0-29 0,0 29 0,0-29 16,0 0-16,0 1 0,0-1 16,0 0-16,0 0 15,0 1-15,28-29 0,-28 28 16,28-28-16,-28 28 0,28-28 0,1 28 0,-1-28 15,-28 29-15,28-1 0,-28 0 0,28-28 0,1 28 16,-1 1-16,28-1 0,-56 0 0,57 1 0,0-1 16,-29 0-16,28-28 0,-27 57 0,27-57 0,1 28 0,-1 0 0,1-28 15,28 57-15,-29-57 0,29 28 0,0 0 0,0 0 0,-29 1 0,29-1 0,0 0 16,0 0-16,-29-28 0,29 29 0,0-1 0,-29-28 0,1 0 0,-1 28 0,29-28 16,-57 0-16,29 29 0,-29-29 0,0 0 0,1 28 0,-1-28 0,0 0 31,1 0 16,-1 0-47,0 0 0,0 0 0,1 0 15,-1 0-15,0-28 78,0 28-78,1-29 16,-29 1-16,0 0 0,28-1 16,-28 1-16,0 0 0,0 0 0,0-1 0,0 1 0,0-28 15,0-1-15,0 29 0,0-29 0,0 29 0,0 0 0,0 0 0,0-29 16,0 29-16,0-29 0,28 29 0,-28 0 0,29-1 0,-29 1 16,0 0-16,0 0 0,56 28 0,-56-29 0,0 1 0,28 28 0,1-28 15,-1 28-15,-28-28 0,0-1 0</inkml:trace>
  <inkml:trace contextRef="#ctx0" brushRef="#br0" timeOffset="-95129.512">11308 15432 0,'0'0'0,"-255"85"16,255-57-16,-56 0 0,56 1 0,-28-29 15,-29 0-15,57 28 0,-28-28 0,28 28 0,-29-28 0,1 0 0,0 28 16,0-28-16,28 29 0,-29-29 0,1 28 0,56-28 63,1 0-63,27 0 0,-28 56 0,1-56 0,27 0 0,-27 57 0,-1-29 15,28-28-15,1 0 0,-57 28 0,56-28 0,-27 29 0,-1-29 0,0 28 16,0-28-16,1-57 47,-29 1-47,0 28 0,28-1 0,-28 1 0,28-28 15,-28-1-15,29 29 0,-1 0 0,0-1 0,-28 1 16,0 0-16,0 0 0,28 28 0,-28-29 0,0 1 16,0 0-16,0-1 0,0 1 0,0 0 0,0-29 15,-28 57-15,28-56 0,-28 28 0,28-1 0,-28 29 16,28-56-16,-29 56 0,29-28 0,-28 28 0,28-29 15,0 1-15</inkml:trace>
  <inkml:trace contextRef="#ctx0" brushRef="#br0" timeOffset="-66793.529">10036 12860 0,'0'28'0,"0"0"0,0 1 15,0-1-15,0 0 0,0 29 0,0-29 0,0 0 0,28 1 16,-28-1-16,28 0 0,-28 29 0,0-29 0,0 28 0,0 1 0,0-1 16,0-27-16,0 27 0,0-27 0,0-1 0,0 28 0,0-27 0,0 27 15,0-28-15,-28 29 0,28-29 0,0 0 0,0 1 16,0-58 31,28 29-47,-28-28 0,0 0 0,28 0 0,-28-1 0,29 1 15,-29-28-15,28 27 0,-28 1 0,0-28 16,0-1-16</inkml:trace>
  <inkml:trace contextRef="#ctx0" brushRef="#br0" timeOffset="-66209.14">10347 12436 0,'0'0'0,"56"0"0,396 0 15,-367 0-15,-28 0 16,-1 0-16,1 0 0,-29 0 0,29 0 0,27 0 0,-27 0 0,0 0 0,27 0 16,-27 0-16,28 0 0,0 28 0,-57-28 0,57 0 0,-29 0 0,1 0 0,-1 0 15,29 0-15,-57 29 0,29-1 0,-1-28 0,1 0 0,-29 0 0,0 0 16,1 0-16,-1 0 0,0 0 0,1 0 0,-1 0 0,0 0 15,0 0-15,1 0 32,-1 0-32,-28 28 15,0 0-15,28-28 0,-28 29 16,28-29-16,1 28 0,-29 0 0,28-28 16,-28 28-16,28 1 15,-28-1-15,0 0 0,28-28 0,-28 28 0,0 1 0,57 27 16,-57-28-16,28-28 0,-28 57 0,0 0 0,29-29 0,-1 0 0,-28 0 15,56 29-15,-56-1 0,0-27 0,29 27 0,-1 1 0,-28-29 0,0 28 16,0 29-16,0-28 0,0 28 0,0-57 0,0 28 0,0 29 0,0-57 0,0 29 16,0 0-16,0-29 0,0 57 0,0-57 0,0 28 0,0 1 0,0-1 15,0 1-15,0-29 0,0 29 0,0-29 0,28 29 0,-28-1 0,0 1 16,0-1-16,0-28 0,0 29 0,0-29 16,0 0-16,-28-28 31,-29 0-31,57-28 0,-28 0 15,-28 28-15,27-28 0,29-1 0,-85 29 0,57-28 0,-57 0 0,29 0 0,-1-1 16,29 29-16,-28-28 0,-1 0 0,0 0 0,-27-1 0,-1 1 0,-28 0 0,0-29 16,28 29-16,0 0 0,-28-1 0,28 29 0,-28-28 0,28 0 0,-28 0 0,57 28 15,-29-29-15,0 1 0,29 28 0,-29-28 0,28 28 0,29-28 0,0-1 0,-29 29 16,1 0-16,27 0 0</inkml:trace>
  <inkml:trace contextRef="#ctx0" brushRef="#br0" timeOffset="-37657.369">18488 961 0,'-28'0'63,"0"28"-63,-1-28 0,1 0 0,-28 28 0,56 1 0,-57-29 0,29 28 0,-1-28 15,-27 28-15,56 0 0,-28-28 0,28 29 0,-57-1 0,57 0 0,0 29 16,-28-57-16,28 28 0,-28 0 0,28 0 0,0 1 0,0-1 15,0 29-15,0-1 0,0 1 0,0-1 0,0-28 0,0 1 16,0-1-16,0 28 0,0 1 0,0-1 0,0-27 0,0-1 0,0 29 16,0-29-16,0 0 0,0 0 0,0 1 0,0 27 0,28-28 0,-28 1 15,0-1-15,0 0 0,28-28 47,-28-56-31,0-1-16,0 1 0,0 27 0,0-27 15,0 28-15,0-1 0,0 1 0,0 0 0,0-1 0,0 1 16,0-28-16,0 27 0,0-27 0,0 28 0,0-1 16</inkml:trace>
  <inkml:trace contextRef="#ctx0" brushRef="#br0" timeOffset="-37273.344">18290 763 0,'29'28'31,"-29"29"-31,28-57 0,0 28 0,-28 28 0,28-56 0,1 29 16,-1-1-16,28 29 0,-27-29 0,-29 0 0,28 29 0,-28-29 16,28-28-16,0 56 0,-28 1 0,29-57 0,-29 28 0,0 0 0,28-28 0,-28 57 15,0-29-15,28-28 0,-28 29 0,0-1 0,0 0 0,0 0 0,0 29 16,29-57-16,-29 28 0,0 0 0,0 1 0,0-1 0,0 0 0,28-28 15,-28 57-15,0-29 0,0 0 0,0 0 0,-28 1 16,-1-29-16,29 28 0,0 0 16,0 1-16,-28-29 15,28 28-15,-28-28 0,28 28 0,0 0 16</inkml:trace>
  <inkml:trace contextRef="#ctx0" brushRef="#br0" timeOffset="-36881.576">17357 1215 0,'0'-28'16,"29"28"-16,-1 0 0,28 28 0,1-28 15,-29 0-15,1 28 0,55-28 0,-55 29 0,27-29 0,29 28 0,-57 0 0,29 0 16,28-28-16,-29 0 0,29 29 0,-29-29 0,-27 0 0,56 28 0,-1 0 15,1 1-15,-28-29 0,-1 28 0,1 0 0,-1 0 0,1 1 0,28-29 0,-57 0 16,0 0-16,0 0 0,-28 28 0,29-28 0,-29 28 109,-29-28-109,1 0 0,0 0 16,0 0-16,56 0 31,0 0-31,0 0 0,1 0 0</inkml:trace>
  <inkml:trace contextRef="#ctx0" brushRef="#br0" timeOffset="-36305.674">19534 1243 0,'-56'0'15,"27"0"1,1 29-16,0-1 0,-1-28 0,1 0 0,0 28 0,0-28 0,-1 28 16,1-28-16,0 29 0,0-29 0,-1 0 0,29 28 0,-28-28 15,0 0-15,28 28 0,-28-28 0,28 29 16,56-29 0,-28 0-1,1 0-15,-1 0 0,0 0 0,0 0 0,1 0 0,-1 0 16,-28 28-16,28-28 0,-28 28 47,0 0-47,-28-28 15,28 29-15,0-1 16,0 0 31,-28 0-47,-1-28 0,1 0 15,28 29-15,-28-29 0,0 28 0,28 0 32,28-28 30,0 0-62,29 0 0,-1-28 16,1 28-16,-1-28 0,-27-1 0,-1 29 0,28-28 0,1 28 0,-29 0 15,29-28-15,-29 28 0,0 0 0</inkml:trace>
  <inkml:trace contextRef="#ctx0" brushRef="#br0" timeOffset="-36001.371">20043 1385 0,'0'28'32,"0"0"-32,0 1 0,-28-1 0,28 0 0,0 0 15,0 1-15,-29-29 0,29 28 0,0 0 0,0 0 0,0 29 0,0-29 16,0 0-16,0 29 0,0-29 0,0 29 0,0-29 16,0 0-16,0 1 0,0-1 0,0 0 0,0 0 15,29-28 48,-1 0-63,0 0 15,-28-28-15,28 28 0,1-28 0</inkml:trace>
  <inkml:trace contextRef="#ctx0" brushRef="#br0" timeOffset="-35673.23">20467 1583 0,'28'0'15,"1"0"1,-1 0-16,0-29 0,0 29 0,1-28 0,-1 28 0,0 0 15,0 0-15,-28-28 32,29 28-32</inkml:trace>
  <inkml:trace contextRef="#ctx0" brushRef="#br0" timeOffset="-35248.898">20693 1215 0,'0'28'31,"0"1"-31,0-1 16,0 0-16,0 0 0,0 1 0,0-1 0,0 0 16,0 1-16,0-1 0,0 0 0,0 0 15,0 1-15,0-1 0,0 0 0,0 0 16,0 1-16,0-1 0,0 0 16,0 0-16,28-28 78,1 0-63,-1 0-15,0 0 0,1 0 0</inkml:trace>
  <inkml:trace contextRef="#ctx0" brushRef="#br0" timeOffset="-34617.392">21541 848 0,'-28'0'16,"0"0"0,-1 28-16,1-28 0,28 28 0,-28-28 0,0 0 0,-29 28 0,29-28 15,28 29-15,-28-29 0,-1 0 0,1 28 0,0 0 0,-1-28 16,29 29-16,-28-29 0,28 28 16,0 0-1,0 0 48,0 1-63,28-1 0,1-28 0,-1 0 0,0 28 15,1-28-15,-1 28 0,-28 1 0,28-29 0,29 0 0,-29 28 16,0-28-16,-28 28 0,0 0 94,-56-28-94,56 29 0,-57-1 15,29-28-15,0 0 0,-1 28 0,-27-28 0,56 29 0,-29-1 0,1-28 0,0 0 16,0 28-16,-1-28 0,29 28 0,-28-28 0,0 29 0,28-1 16,0 0-16,28-28 46,0 0-46,1 0 0,-1 0 0,28 0 16,-27 0-16,-29-28 0,28 28 0,0 0 16,-28-28-1,29 28 1,-1 0-16</inkml:trace>
  <inkml:trace contextRef="#ctx0" brushRef="#br0" timeOffset="-34048.907">21909 1356 0,'28'0'62,"0"0"-62,-28 29 16,0-1-16,29-28 0,-1 0 0,-28 28 16,0 1-16,0-1 15,0 0-15,-28-28 47,28 28-47,0 1 0,-57-29 16,29 0-16,-1 0 0,29 28 0,-28-28 0,0 0 0,0 28 15,-1-28-15,1 28 0,0 1 0,0-29 0,-1 0 0,1 0 0,0 0 0,28 28 16,-28-28-16,-1 0 0,29 28 0,-28-28 0,0 0 16,56 0-1,29 0-15,-29 0 0,0 0 0,29 0 16,-1 0-16,1 0 0,-29 0 0,57 0 0,-29 0 0,1 0 15,-29 0-15,0 0 0,29 0 0,-1 0 0,-56-28 0,29 28 0,-1 0 16,-28-28-16,-28 28 47</inkml:trace>
  <inkml:trace contextRef="#ctx0" brushRef="#br0" timeOffset="-21857.317">18403 339 0,'0'28'78,"-28"-28"-31,0 28-31,28 1-16,0-1 15,-28 0-15,-1 1 0,29-1 16,0 0-16,-28-28 16</inkml:trace>
  <inkml:trace contextRef="#ctx0" brushRef="#br0" timeOffset="-21393.628">18601 395 0,'0'29'47,"0"-1"-47,0 0 16,0 1-16,28-1 0,1 0 15,-1 0-15,0-28 16,1 0 31,-29 29-31</inkml:trace>
  <inkml:trace contextRef="#ctx0" brushRef="#br0" timeOffset="-20753.83">19393 509 0,'0'28'78,"0"0"-78,0 0 15,0 1 17,0-1-32,0 0 15,0 0-15,0 1 16,-29-29-16,29 28 0,0 0 16,29-28 62,-1 0-78,-28-28 15,28 28-15</inkml:trace>
  <inkml:trace contextRef="#ctx0" brushRef="#br0" timeOffset="-20353.933">19619 565 0,'28'0'46,"-28"28"-46,28-28 0,-28 29 16,29-1-16,-1-28 0,-28 28 16,28 0-16,-28 1 0</inkml:trace>
  <inkml:trace contextRef="#ctx0" brushRef="#br0" timeOffset="-19681.405">21202 169 0,'28'0'0,"1"0"15,-1 29-15,0-29 16,-28 28 0,0 0-16,0 0 0,0 1 15,0-1-15,0 0 0,0 0 0,0 1 16,0-1-16,0 0 0,0 1 15,0-1-15,-28-28 0,28 28 0,0 0 16,0 1-16,28-29 94,0 0-94,-28-29 0,29 29 15,-1-28-15</inkml:trace>
  <inkml:trace contextRef="#ctx0" brushRef="#br0" timeOffset="-19328.932">21739 367 0,'28'0'32,"1"0"-32,-29 28 0,0 1 0,56-29 0,-28 0 15,-28 28-15,0 0 0,29-28 0,-1 29 16,0-29 62,1 0-78,-1 0 16</inkml:trace>
  <inkml:trace contextRef="#ctx0" brushRef="#br0" timeOffset="-16673.604">21739 198 0,'0'28'0,"0"0"0,0 0 0,-28-28 15,28 29-15,-28-1 0,-1-28 0,1 56 16,0-56-16,0 0 0,-1 29 0,-27-29 0,56 28 0,-29-28 0,29 28 16,-56-28-16,28 0 0,-1 29 0,1-29 0,0 28 15,0-28-15,-1 0 0,1 0 0,28 28 16,-28-28-16,-1 0 0,1 0 16,56 0 15,-28-28-16,29 0-15,-1 28 0,0 0 0,1-29 0,-1 1 0,28 28 16,-56-57-16,57 57 0,-29 0 0,0 0 0,1 0 0,27-28 0,-27 28 0,-1 0 16,0-28-16,29 28 0,-29-28 0,0 28 0,29 0 0,-29 0 0,0 0 15,0 0-15,1 0 0,-58 0 47,1 0-47,28 28 0,0 0 0,-28-28 0,0 0 0,-1 28 0,29 1 16,-28-29-16,0 0 0,28 28 0,-28-28 0,-1 0 0,1 28 0,0 1 15,0-29-15,-1 28 0,1-28 0,0 0 0,28 28 0,-29-28 16,1 0-16,0 28 0,0-28 0,-1 0 16,1 0-16,56 0 47,-28-56-47,29 28 0,-1 28 0,0-29 0,0 1 0,1 0 0,-1 28 0,29-29 15,-1 1-15,1 0 0,-29 0 0,28-1 0,1 29 0,-1-28 0,1 28 0,0 0 16,-29 0-16,28-56 0,1 56 0,-29 0 0,0-29 0,1 29 15,-86 0 17,1 0-32,56 29 0,-57-29 0,1 28 0,-1-28 0,0 28 15,29-28-15,0 28 0,-29-28 0,29 29 0,0-29 0,0 28 0,-1-28 0,-27 28 16,28-28-16,-1 0 0,1 0 0,28 28 0,-28-28 0,56 0 47,0 0-47,1 0 0,-1-28 0,28 28 0,1 0 0,-29-28 15,0 0-15,29 28 0,-29 0 0</inkml:trace>
  <inkml:trace contextRef="#ctx0" brushRef="#br0" timeOffset="2422.361">5202 2968 0,'0'28'47,"0"0"-47,0 0 0,0 29 0,0-1 16,0 1-16,-29-57 0,29 56 0,0-27 15,0-1-15,0 0 0,0 0 0,0 1 0,0-1 0,0 0 0,0 29 16,0-29-16,0 0 0,0 1 0,0 27 0,0-28 15,0 1-15,0-1 0,0 0 0,0 0 0,0 1 16,0-1-16,-28-28 0,28 28 16,0 0-16,0 1 0,28-58 47,-28 1-47,29 28 15,-1-28-15,-28 0 0,28 28 0,0-29 16</inkml:trace>
  <inkml:trace contextRef="#ctx0" brushRef="#br0" timeOffset="2902.634">5513 3618 0,'28'28'16,"0"0"0,0-28-16,-28 57 0,29-57 15,-29 28-15,28-28 0,0 0 0,-28 28 16,28-28-16,-28 28 0,29-28 0,-1 0 47,-28-28-47,28 28 0,-28-28 0,0 0 0,0-1 15,28 29-15,-28-28 0,0 0 0,0 0 0,29 28 0,-29-29 16,0 1-16,-29 28 31,1 0-15,0 0-16,0 0 0,-1 0 0,1 0 0,0 0 16,0 28-16,-1-28 0,1 0 0,0 0 0,28 29 0,-28-29 15,-1 0-15,58 0 110,-1 0-110,0 0 0</inkml:trace>
  <inkml:trace contextRef="#ctx0" brushRef="#br0" timeOffset="3654.567">6248 3137 0,'-29'0'16,"1"0"-16,0 0 15,-1 0-15,1 0 0,28 28 16,-28 1-16,0-29 0,28 28 15,0 0-15,0 0 0,0 1 16,28-1-16,0-28 0,-28 28 0,28-28 0,1 0 0,-1 28 16,-28 1-16,28-29 0,1 0 0,-1 0 0,0 28 0,0-28 0,1 0 15,-1 28-15,0-28 0,29 0 0,-57 29 16,28-29-16,0 0 0,-28 28 47,0 0-47,0 0 15,0 1-15,0-1 0,0 0 0,0 0 16,-28 1-16,28-1 0,0 0 16,-28 0-16,-1 1 0,29-1 0,-28-28 0,28 28 15,-28 0-15,0-28 0,28 29 0,-29-29 16,1 0-16,0 0 0,28 28 16,-28-28-16,-1 0 15,1 0-15,0 0 16,-1 0-16,29-57 0,-28 29 15,0 28-15,28-28 0,-28 0 0,-1 28 16,29-29-16,0 1 0,0 0 0,0 0 16,0-1-16,29 29 0,-1 0 15,0-28-15,0 28 0,1-28 0,-1 28 0,0-28 16,1 28-16,-1 0 0,-28-29 16,0 1-1,28 28-15,-28-28 0,0 0 16,0-1-16,0 1 15,0 0-15</inkml:trace>
  <inkml:trace contextRef="#ctx0" brushRef="#br0" timeOffset="4654.41">6954 3052 0,'-28'0'31,"0"0"-15,-1 29-16,1-29 0,0 0 16,0 0-16,28 28 0,-29-28 0,1 0 0,28 28 15,-28-28 1,28 28 46,0 1-62,0-1 16,0 0-16,0 0 0,0 1 0,28-29 16,0 28-16,-28 0 0,29 0 0,-29 1 15,28-1-15,0-28 0,-28 28 0,28 1 0,1-29 0,-1 28 0,0-28 0,1 0 16,-1 28-16,0-28 0,0 28 0,1-28 0,-1 0 0,0 29 0,-28-1 15,28-28-15,-28 28 32,0 0-32,0 1 0,-28-1 15,28 0-15,-28 0 0,0 1 0,28-1 16,-29-28-16,1 28 0,28 0 0,-28-28 0,28 29 16,-28-29-16,-1 0 0,1 0 0,0 28 0,-1-28 15,29 28-15,-28-28 0,0 0 0,28 29 16,-57-29-1,29 0-15,0 0 16,28-29 0,-28 29-16,28-28 0,0 0 15,0-1-15,28 1 0,0 0 0,0 0 0,1-1 16,-1 29-16,28-28 0,-56 0 0,29 28 16,-1-28-16,0-1 0,-28 1 0,0 0 0,0 0 15,29 28-15,-1-29 0,-28 1 0,0 0 0,0 0 16,0-1-16,0 1 15,0 0-15,0-1 0,0 1 16,0 0-16,0 0 0,28 28 16,-28-29-16,28 1 0,1 28 0,-29-28 0,0 0 15,28 28-15,-28-29 0,0 1 0,28 28 16</inkml:trace>
  <inkml:trace contextRef="#ctx0" brushRef="#br0" timeOffset="6110.392">5852 3052 0,'28'0'0,"0"0"0,1 0 15,-29-28-15,56 28 0,-28 0 0,1 0 0,-1-28 0,0 28 16,0 0-16,1 0 0,27 0 0,-27 0 0,-1 0 0,28 0 0,-27 0 0,55 0 16,-27 0-16,-29 0 0,57 0 0,-28 0 0,-1 0 0,29 0 0,0 0 0,-29 0 15,29 0-15,-28 0 0,-1 0 0,1 0 0,-1 0 0,-28 28 0,29-28 0,-29 0 16,-28 28-16,29-28 0,-1 0 0,-28 29 16,0-1-16,0 0 15,-28-28-15,28 57 0,-57-29 0,29-28 0,-1 28 0,1-28 0,-28 57 0,-1-57 16,-28 56-16,1-28 0,-1 1 0,0-29 0,0 56 0,57-27 15,-57-1-15,0 0 0,57-28 0,-57 28 0,0 1 0,29-1 0,-1-28 0,1 28 16,-29-28-16,28 0 0,-27 0 0,-1 0 0,56 0 0,-55 0 0,-1 0 16,28 0-16,1 0 0,28 0 0,-29 0 0,0 0 0,29 0 0,-28-28 0,27-29 15,1 57-15,28-28 0,-28 28 0,0 0 0,28-28 0,0 0 0,0-1 16,0 1-16,0 0 0,0-1 0,0 1 0,0-28 0,0 27 16,0 1-16,28 28 0,0-56 0,0-1 0,1 57 0,-1-28 0,28 0 0,1-1 15,0-27-15,-1 56 0,29-28 0,-57 28 0,29-29 0,27 29 0,-55-28 0,27 0 16,1-1-16,-29 29 0,29 0 0,-29 0 0,0 0 0,0 0 0,1 0 15,-29 57 17,-29-29-32,1 29 0,28-29 0,-28 0 15,28 1-15,-28-29 0,-1 28 0,29 0 0,-28 0 0,0 1 0,0-1 0,-1 0 16,1 0-16,-29 1 0,57-1 0,-56 0 0,-1 0 0,29 1 0,0-1 16,0-28-16,-1 0 0,1 28 0,0-28 0,0 29 0,-1-29 15,58 0 32,-1 0-47,0 0 0,0-29 16,1 1-16,-1 28 0,0 0 15</inkml:trace>
  <inkml:trace contextRef="#ctx0" brushRef="#br0" timeOffset="7926.397">6361 5568 0,'28'0'31,"0"0"-15,29 0-16,-29 0 0,0 0 0,29 28 0,-1 0 0,-27-28 15,27 0-15,-28 29 0,1-29 0,-29 28 0,56-28 0,-28 0 16,-28 28-16,29-28 0,-29 28 0,0 1 15,0-1 1,0 0-16,-29 0 0,1 1 16,28-1-16,-56-28 0,56 28 0,-29 1 0,1-1 0,0-28 15,0 28-15,-1 0 0,1-28 0,28 29 0,-28-1 16,28 0-16,-29-28 0,29 28 0,0 1 31,29-29 47,-1-29-78,0 29 0,29-28 0,-29 28 16,29 0-16,-1 0 0,-56-28 0,28 28 0,1 0 16,-1 0-16,-28-28 0,28 28 0,1 0 0,-29-29 15</inkml:trace>
  <inkml:trace contextRef="#ctx0" brushRef="#br0" timeOffset="8278.382">7209 5540 0,'28'0'16,"0"0"-16,0 0 15,-28-29-15,57 29 0,-57-28 0,57 28 0,-29 0 0,0 0 16,29 0-16,-29 0 0,0 0 0,0 0 15,-56 0 17,0 0-32,0 0 15,-1 0-15,1 0 0,0 0 16,0 0-16,-1 0 0</inkml:trace>
  <inkml:trace contextRef="#ctx0" brushRef="#br0" timeOffset="8622.579">7293 5540 0,'0'0'0,"-28"169"16,28-141 0,28 1-16,-28-1 0,0 0 0,29-28 0,-1 28 0,-28 1 15,28-29-15,1 28 0,-1 0 0,0 1 16,0-29-1,-28 28 32,0 0-47,0 0 16,0 1-16,0-1 16,-28 0-16,0 0 0,0-28 0,-1 0 15,1 0-15,0 29 0,-1-29 0,1 0 0,28 28 0,-28-28 16,0 28-16,-1-28 15,58 0 32,-1-28-47,0 28 0</inkml:trace>
  <inkml:trace contextRef="#ctx0" brushRef="#br0" timeOffset="9214.359">8057 5229 0,'0'28'16,"0"28"-16,0-27 0,0-1 16,0 0-16,0 0 0,0 1 0,0-1 0,0 0 0,0 29 15,0-29-15,0 0 0,0 1 0,0-1 16,0 0-16,0 0 0,0 1 0,0-1 0,0 0 0,0 0 16,0 1-16,28-29 0,-28 28 0,28-28 0,-28 28 0,29-28 62,-1 0-15,-28-28-47,0 0 0,0-1 0,0 1 0,0 0 16,-28 28 30,-1 0-46,1 0 0,0 0 0,-1 0 16,1 0-16,28 28 0,-28-28 16,0 0-16,-1 0 0,1 0 15,0 28-15,28 1 16,28-29 31,0 0-47,-28-29 0,29 1 0,-1 28 0</inkml:trace>
  <inkml:trace contextRef="#ctx0" brushRef="#br0" timeOffset="9775.011">8481 5172 0,'28'0'47,"0"0"-32,1 0-15,-1 0 0,0 0 0,0 0 0,1 0 0,-1 0 16,0 0-16,0 0 0,1 0 0,-1 0 16,0 0-1,1-28-15,-1 28 16,0 0 46,-28-28 1</inkml:trace>
  <inkml:trace contextRef="#ctx0" brushRef="#br0" timeOffset="10222.368">8990 4889 0,'-29'0'47,"1"29"-47,0-1 0,0 0 15,28 1-15,0-1 0,-29 0 0,1 29 16,28-29-16,-28-28 0,-1 56 0,1-56 0,28 29 0,0-1 15,0 0-15,0 0 0,-28-28 0,0 0 63,28 29-63,0-1 16,-29-28-16,58 0 31,-1 0-16,-28-28-15,28-1 0,0 29 0,1-28 16,-29 0-16,0 0 0,0-1 16,0 1-16</inkml:trace>
  <inkml:trace contextRef="#ctx0" brushRef="#br0" timeOffset="10550.745">8820 5031 0,'28'0'0,"1"0"15,-1 0-15,0 0 16,-28 28-16,0 0 0,0 1 16,28-29-16,-28 28 0,0 0 0,29 0 15,-29 1-15,0-1 0,0 0 0,0 0 0,28-28 16,-28 29-16,28-29 0,-28 28 0,28 0 0,-28 0 15,0 1-15,29-29 0,-1 28 16</inkml:trace>
  <inkml:trace contextRef="#ctx0" brushRef="#br0" timeOffset="10934.351">9470 4833 0,'0'28'16,"0"0"0,0 1-16,0-1 0,0 29 0,0-29 0,0 28 0,0-27 15,0 27-15,0 1 0,0-29 0,-28 0 0,28 0 0,0 1 16,-28-1-16,28 28 0,0-27 0,0-1 0,0 29 0,0-29 0,0 28 0,0 1 15,0-1-15,0-27 0,0-1 0,0 0 0,0 0 0,0 29 0,0-29 16,0 29-16,0-29 0,0 0 0,-29-28 0,29 29 16,29-29 31,-29-29-47,0 1 15,0 0-15,0 0 0,28-1 0,-28 1 16,28 0-16,-28-1 0,0 1 0,0-28 0</inkml:trace>
  <inkml:trace contextRef="#ctx0" brushRef="#br0" timeOffset="11446.736">9866 5031 0,'0'28'15,"-28"0"-15,-1 1 0,29-1 0,0 0 0,0 0 0,0 1 16,0 27-16,-28-56 0,28 57 0,0-29 0,0 0 0,0 29 0,0-1 16,0 1-16,0-29 0,0 29 0,0-29 0,28 0 0,-28 0 15,29 1-15,-1-1 0,-28 0 0,0 0 0,28-28 16,1 0-16,-29 29 0,28-29 62,0-29-46,0 29-16,-28-28 0,0 0 0,29 28 0,-29-28 0,28-1 16,-28 1-16,0 0 0,28 28 0,-28-28 0,0-1 31,-28 29-31,0 0 0,-1 0 15,1 0-15,0 0 0,0 0 16,-1 0-16,1 0 16,0 0-16,-1 0 62</inkml:trace>
  <inkml:trace contextRef="#ctx0" brushRef="#br0" timeOffset="12110.321">5710 5342 0,'0'28'31,"0"0"-15,0 29-16,0-29 0,0 29 0,0-29 0,0 0 15,0 0-15,-28 1 0,28 27 0,0-28 0,-28-28 0,28 29 0,0 27 16,-28-28-16,28 29 0,0-29 0,-29-28 0,1 57 0,28-1 0,-28-27 0,28-1 16,0 0-16,-28 0 0,28 29 0,-29-29 0,29 0 0,0 1 0,0 27 0,0-28 15,0 1-15,-28-29 0,28 56 0,0-27 0,0-1 0,0 0 16,-28 0-16,-1-28 16,58 0 46,-1-56-46,-28 28-16,0-1 0,28 1 0,-28 0 0,0-29 15,0 29-15</inkml:trace>
  <inkml:trace contextRef="#ctx0" brushRef="#br0" timeOffset="12542.346">5965 5483 0,'0'0'0,"28"0"15,0 0 1,-28 28-16,0 1 0,0-1 15,29 0-15,-29 0 0,0 1 0,28-1 0,-28 0 0,0 0 0,0 1 16,0-1-16,0 0 0,28 0 0,-28 29 0,28-57 0,-28 57 16,0-29-16,0 0 0,0 0 0,0 1 15,0-1-15,0 0 0,-28 0 0,28 1 16,0-1-16,-28 0 0,28 0 0,0 1 16,-28-1-16,28 0 0,-29 0 0,29 1 0,0-1 15,0 0-15,0 1 0,-56-29 110,28 0-95,-1 0-15,-27-29 0,-1 29 0,29-56 0,-29 56 0</inkml:trace>
  <inkml:trace contextRef="#ctx0" brushRef="#br0" timeOffset="13078.448">5088 6020 0,'0'0'0,"170"0"15,-142 0-15,29 0 0,-1 0 0,-27 0 16,27 0-16,-27 0 0,-1 0 0,28 0 0,-27 0 0,27 0 0,-28 0 0,1 0 16,-1 0-16,0 0 62,0 0-62,1 0 0,-1 0 16,0 0-16,-28-28 0,29 28 47,27 0-32,-28-28-15,1 28 16,-1-29-16,0 29 0,0 0 0,1 0 0,27 0 0,-27-28 0,-1 28 0,0 0 16,0-28-16,1 28 15</inkml:trace>
  <inkml:trace contextRef="#ctx0" brushRef="#br0" timeOffset="13470.717">6389 5709 0,'28'0'62</inkml:trace>
  <inkml:trace contextRef="#ctx0" brushRef="#br0" timeOffset="13935.02">6304 5737 0,'28'0'62,"1"0"-46,-1 0-16,0 0 0,29 0 16,-29 0-1,0 0 48,-28-28-63,28 28 15</inkml:trace>
  <inkml:trace contextRef="#ctx0" brushRef="#br0" timeOffset="14470.374">6304 5822 0,'0'28'31,"0"1"-31,28-29 47,1 0-47,-1 0 16,0 0-16,0 0 0,-28 28 0,29-28 0,-1 0 15,0 0-15,0 0 157</inkml:trace>
  <inkml:trace contextRef="#ctx0" brushRef="#br0" timeOffset="16414.794">6050 7038 0,'-29'0'15,"29"28"-15,-56-28 0,56 28 16,-28-28-16,-1 0 0,1 0 0,0 28 0,-1-28 0,29 29 16,-28-29-16,0 0 0,28 28 0,-28-28 0,-29 0 0,29 28 15,-29 0-15,29 1 0,0-29 0,0 0 0,-1 0 0,-27 28 0,56 0 0,-29-28 16,1 0-16,0 28 0,0-28 0,28 29 0,-29-29 0,29 28 16,-28-28-16,56 0 15,-28 28-15,29-28 0,27 0 16,1 0-16,-29 0 0,0 0 0,1 0 0,-1 0 0,0 0 15,0 0-15,1 0 0,-1 0 0,0 0 0,-28 28 47,0 1-31,-28-29-16,0 0 0,28 28 16,-29-28-16,29 28 0,-28 1 0,28-1 15,-28 0-15,0-28 16,28 28-16,-29 1 0,29-1 15,-28-28-15,0 0 16,-1 0 0,29 28-16,29-28 31,-1 0-31,0-28 16,1 28-16,-1 0 0,0 0 15,0 0-15,1-28 0</inkml:trace>
  <inkml:trace contextRef="#ctx0" brushRef="#br0" timeOffset="16837.985">6106 7433 0,'28'0'47,"-28"28"-47,29-28 0,-29 29 16,28-29-16,-28 28 0,0 29 0,0-1 0,28 1 15,-28-29-15,0 0 0,0 0 0,0 29 0,0-29 16,0 0-16,0 1 0,0-1 0,0 0 0,0 1 0,-28-29 15,28 28-15,0 0 0,0 0 0,0 1 0,0-1 0,0 0 16,28-28 93,29 0-109,-29-28 16,0 28-16,-28-28 0,0-1 0</inkml:trace>
  <inkml:trace contextRef="#ctx0" brushRef="#br0" timeOffset="17238.766">6558 7066 0,'29'0'31,"-1"0"-31,0 0 0,1-28 16,-1 28-16,0 0 0,0 0 0,1 0 0,-1 0 0,0 0 0,29 0 16,-29 0-16,29 0 0,-29-29 15,-28 1 1,28 28-16,0 0 31</inkml:trace>
  <inkml:trace contextRef="#ctx0" brushRef="#br0" timeOffset="17686.545">6643 7207 0,'0'0'0,"0"28"0,0 1 15,29-29 1,-1 0-16,0 0 47,0 0-32,1 0-15,-1 0 16,0 0 0,0 0-16,1 0 0,-1 0 15,0 0 48,1 0-48,-1-29-15</inkml:trace>
  <inkml:trace contextRef="#ctx0" brushRef="#br0" timeOffset="19246.9">7463 6811 0,'28'0'32,"1"0"-32,-1 0 15,0 29 48,0-1-63,-28 0 15,0 0-15,0 1 16,-28-29-16,0 28 0,28 0 16,-28-28-16,-1 0 0,1 0 15,0 29-15,28-1 16,-28-28-16,28 28 31,-29 0-31,1-28 0,28 29 16,-28-29-16,-1 0 0,1 28 0,0-28 15,0 0-15,28 28 0,-29-28 16,1 0-16,56 0 31,1 0-15,-1 0-16,0 0 0,0 0 0,1 0 0,-1 0 15,0 0-15,1 0 0,-1 0 16,0 0 31,-28-28-47,28 28 16,1 0-16,-1 0 0,-28-28 15,28 28-15,0 0 0,1 0 0</inkml:trace>
  <inkml:trace contextRef="#ctx0" brushRef="#br0" timeOffset="19703.023">7887 6529 0,'28'0'62,"1"0"-46,-1-28-16,0 28 16,0 0-16,1 0 0</inkml:trace>
  <inkml:trace contextRef="#ctx0" brushRef="#br0" timeOffset="20134.288">8000 6501 0,'-28'0'0,"28"28"16,0 0-16,-28-28 0,-1 0 0,29 28 0,0 1 0,0-1 16,0 0-16,0 0 0,0 1 15,0-1-15,0 0 0,0 0 16,0 1-16,29-29 0,-29 28 0,28-28 16,-28 28-16,28-28 0,-28 28 0,0 1 78,0-1-78,0 0 0,-28 1 0,28-1 15,-28-28-15,-1 28 0,29 0 0,0 1 0,-28-29 0,28 28 16,-28-28-16,28 28 0,0 0 0,-28-28 0,-1 0 0,1 29 0,28-1 16,-28-28-16,0 0 15,56 0 32,0 0-47,0 0 0,1 0 0,-29-28 16,28-1-16,0 29 0,0 0 0,-28-28 15,29 28-15,-1-28 0,0 0 0,0 28 16,1-29-16,-1 1 0,0 28 0,1-28 0</inkml:trace>
  <inkml:trace contextRef="#ctx0" brushRef="#br0" timeOffset="20735.013">8453 6529 0,'0'28'15,"0"0"-15,0 1 0,0-1 16,0 0-16,0 0 0,-29 1 0,29-1 16,0 0-16,0 0 0,0 1 0,0-1 15,0 0-15,0 0 0,0 1 0,29-29 16,-29 28-16,28-28 0,-28 28 0,28-28 16,-28 29-16,28-29 62,-28-29-31,-28 29 47,0 0-78,0 0 16,28 29-16,28-29 109,-28-29-109,28 29 16,-28-28 0</inkml:trace>
  <inkml:trace contextRef="#ctx0" brushRef="#br0" timeOffset="21430.449">8905 6359 0,'28'0'109,"0"0"-109,1 0 0,-1 0 0,0 0 16,0 0-16,1 0 0,-1 0 0,0 0 0,1 0 0,-1 0 15</inkml:trace>
  <inkml:trace contextRef="#ctx0" brushRef="#br0" timeOffset="21838.61">9159 6218 0,'-28'28'62,"28"0"-62,0 1 0,0-1 16,0 0-16,0 0 0,0 1 15,0-1-15,-28 0 0,28 1 0,0-1 16,-29-28-16,29 28 0,0 0 0,0 1 16,-28-29-16,28 28 0,28-56 109,-28-1-109</inkml:trace>
  <inkml:trace contextRef="#ctx0" brushRef="#br0" timeOffset="22191.364">9188 6331 0,'28'0'47,"-28"28"-32,28-28-15,-28 28 16,28-28-16,-28 29 0,0-1 0,29-28 0,-1 28 0,0 1 15,-28-1-15,28 0 0,-28 0 32,29-28-17</inkml:trace>
  <inkml:trace contextRef="#ctx0" brushRef="#br0" timeOffset="22558.33">9612 6303 0,'0'28'32,"0"0"-32,0 0 0,0 1 0,-29-1 15,29 0-15,-28 1 0,0-29 0,28 28 0,0 0 16,-29-28-16,29 28 0,-28-28 0,28 29 16,28-29-1,-28 28-15,29-28 16,-1 0-16,0 0 0,29 0 0,-29 0 15,0 0-15,1-28 0,-1 28 16,0 0-16,0-29 0,1 29 0,-29-28 0,56 28 0,-27 0 16,-1 0-16,0-28 0,0 28 0,-28-28 15,29 28-15,-1 0 0,-56 0 47,28-29-31</inkml:trace>
  <inkml:trace contextRef="#ctx0" brushRef="#br0" timeOffset="22846.027">10007 6331 0,'0'28'15,"0"0"-15,0 29 16,0-29-16,0 1 0,0 27 0,0 1 16,0-29-16,0 0 0,-28 0 0,28 1 0,0 27 0,0 1 0,0-29 15,0 0-15,0 0 0,0 1 0,0-1 0,0 0 0,0 1 16,0-1-16,0 0 0,0 0 0,-28-28 16,0 0 30,-1 29-46,1-29 0,0 0 0,-1 0 16,1 0-16,0 0 0,0 0 0,-29 0 0,29 0 0,-29 0 0,29 0 0,-57 0 16,29 0-16</inkml:trace>
  <inkml:trace contextRef="#ctx0" brushRef="#br0" timeOffset="23638.861">6078 8903 0,'-28'0'31,"-1"28"-15,1-28-16,28 28 0,-28-28 0,0 0 0,-1 29 0,1-29 0,0 0 0,28 28 15,-57 0-15,29-28 0,0 29 0,-1-29 0,29 28 16,-28-28-16,28 28 0,28-28 78,1 0-78,-1 28 0,28-28 0,-27 29 0,-1-29 0,0 0 0,29 0 16,-29 0-16,-28 28 0,28-28 0,1 0 0,-1 28 0,-28 0 0,0 1 78,0-1-78,-28-28 16,28 28-16,-29-28 0,29 28 15,-28-28-15,0 0 0,0 0 0,28 29 0,-29-29 0,1 0 16,56 0 15,1 0-15,-1 0-16,0 0 0,-28-29 0,28 29 15,1 0-15,-29-28 0,28 28 0,0-28 16,0 28-16,-28-28 0</inkml:trace>
  <inkml:trace contextRef="#ctx0" brushRef="#br0" timeOffset="24126.502">6445 9186 0,'29'0'0,"-1"0"16,0 0-16,0 0 0,1 0 15,-58 0 79,1 0-94,28 28 0,-28-28 0,0 0 16,-1 28-16,1 0 0,0-28 15,0 0-15,56 0 47,0 0-47,0 0 16,1 0-16,-1 0 0,0 0 0,0 0 15,1 0-15,27 29 16,-27-29-16,-1 0 16,0 0-1,0-29 48,1 29-63,-29-28 15,0 0-15,0 0 0,0-1 16</inkml:trace>
  <inkml:trace contextRef="#ctx0" brushRef="#br0" timeOffset="24494.433">7011 8649 0,'28'0'32,"0"-29"-32,1 29 0,-1 0 0,0 0 0,0 0 0,1 0 15,-1 0-15,0 0 0,0 0 0,1 0 16,-1-28-16,-56 28 94,-1 0-79,1 0-15</inkml:trace>
  <inkml:trace contextRef="#ctx0" brushRef="#br0" timeOffset="24750.328">7124 8733 0,'28'0'31,"0"0"-15,1 0-16,-1 0 47,0 0-47,0 0 15,-28-28-15,29 28 0</inkml:trace>
  <inkml:trace contextRef="#ctx0" brushRef="#br0" timeOffset="25295.375">7633 8394 0,'28'0'0,"0"0"63,-28 28-32,0 1-31,-28-29 0,28 28 0,-28-28 0,28 28 16,-29-28-16,29 29 0,-28-29 0,28 28 0,-28 0 15,28 0-15,0 1 0,0-1 16,-28-28 31,-1 0-47,58 0 31,-1 0-15,0 0-16,29 0 0,-29 0 15,0 0-15,29 0 0,-57-28 16,28 28-16,0 0 16,-28-29-16,29 29 0,-1 0 15,0 0-15,0 0 16,1-28-16,-1 28 16,-28-28-16,28 28 0</inkml:trace>
  <inkml:trace contextRef="#ctx0" brushRef="#br0" timeOffset="25614.361">8170 8083 0,'28'0'16,"0"0"-16,1 0 0,-1-28 16,0 28-16,0 0 0,1 0 0,-1 0 0</inkml:trace>
  <inkml:trace contextRef="#ctx0" brushRef="#br0" timeOffset="25965.997">8198 8140 0,'0'0'0,"0"56"16,28-56-1,-28 29-15,29-29 0,-29 28 0,0 0 16,28-28-16,-28 28 0,28-28 0,-28 29 0,0-1 16,28 0-16,-28 0 31,0 1-16,-28-29 1,28 28-16,-28-28 0,28 28 0,0 1 16,0-1-16,-28 0 0,-1-28 0,29 28 0,-28-28 15,0 29-15,0-29 0,28 28 0,-29-28 16,1 0-16,0 28 0,-1 0 0,1-28 16,56 0 30,-28-28-46,29 28 0,-29-28 0,28 0 0,0-1 0,-28 1 16,29 28-16,-29-28 0,56 0 0</inkml:trace>
  <inkml:trace contextRef="#ctx0" brushRef="#br0" timeOffset="26334.817">8566 8225 0,'0'0'0,"0"28"0,-29 0 0,29 0 0,0 1 0,-28-29 0,28 28 0,0 0 16,0 0-16,-28 29 0,28-29 0,0 29 0,0-29 16,0 29-16,28-29 0,-28 0 0,0 0 15,28-28-15,-28-28 47,29 0-47,-29 0 0,28-1 0,-28 1 16,0 0-16,0 0 0,28 28 15,-28-29-15,-28 29 32,0 0-32,-1 0 15,1 0-15,0 0 0,0 0 0,-1 0 0,1 0 16,28-28-1,0 0-15,28 28 0,1 0 16,-1 0-16,0-29 0</inkml:trace>
  <inkml:trace contextRef="#ctx0" brushRef="#br0" timeOffset="26606.659">8848 8055 0,'0'0'0,"57"-28"16,-29 28-1,0 0-15,1 0 0,-1 0 16,-28-28-16,28 28 0,0 0 0,-28-29 16,29 29-16,-1 0 0,-28-28 0,28 28 0,1 0 15,-1 0-15,0 0 16</inkml:trace>
  <inkml:trace contextRef="#ctx0" brushRef="#br0" timeOffset="26878.5">9216 7659 0,'-28'29'0,"28"-1"0,-29-28 0,29 28 16,0 0-16,-28 1 0,0-29 0,28 28 0,0 0 16,-29-28-16,29 28 0,0 1 0,0-1 0,-28-28 15,28 28-15,0 1 0,-28-29 0,28 28 0,-28 0 0,28 0 16</inkml:trace>
  <inkml:trace contextRef="#ctx0" brushRef="#br0" timeOffset="27086.327">9442 8083 0,'0'0'0,"28"0"0,85 29 16,-84-29 31,-1 0-47,0 0 0,0 0 0,1 0 15,-1 0-15</inkml:trace>
  <inkml:trace contextRef="#ctx0" brushRef="#br0" timeOffset="27406.686">10007 7942 0,'0'0'0,"0"28"0,-84 85 16,55-84 0,1-1-16,28 0 0,-28-28 0,28 28 0,-29 1 0,29-1 0,-28 0 15,28 29-15,0-29 0,0 0 0,0 0 0,0 1 16,0-1-16,57-28 16,-29 0-16,0 0 15,1 0-15,-1 0 0,28 0 0,1 0 16,-57-28-16,56 28 0,-56-29 0,57 29 0,-29 0 0,1-28 15,-1 28-15,0 0 0,0 0 0,-28-28 16</inkml:trace>
  <inkml:trace contextRef="#ctx0" brushRef="#br0" timeOffset="27838.864">10347 7999 0,'0'28'16,"0"0"0,0 0-16,0 1 0,0-1 15,0 0-15,0 0 0,0 1 0,-29-1 16,29 28-16,0-27 0,0-1 0,0 0 0,0 0 16,-28 1-16,28 27 0,0-27 0,0-1 15,0 28-15,0-27 0,0-1 0,0 0 16,0 0-16,0 1 0,0-1 15,0 0-15,0 0 16,0 1-16</inkml:trace>
  <inkml:trace contextRef="#ctx0" brushRef="#br0" timeOffset="30517.993">5993 10457 0,'0'-28'16,"28"28"-16,1 0 0,-1 0 0,0 0 15,0 0-15,1-28 0,-1 0 0,0 28 0,1 0 0,-1-57 0,57 57 0,-57 0 16,0 0-16,29 0 0,-1 0 0,-28 0 0,29 0 0,0 0 0,-57-28 0,56 28 16,1-28-16,-1 28 0,-28 0 0,1 0 0,-1-29 0,0 29 15,1 0-15,-1 0 0,-28-28 0,28 28 0,-56 0 94,0 0-94,-1 0 0,-27 0 0,27 0 0,1 0 16</inkml:trace>
  <inkml:trace contextRef="#ctx0" brushRef="#br0" timeOffset="31061.988">6587 10203 0,'0'57'16,"0"-29"0,0 28-16,0-27 0,0-1 0,0 0 0,0 0 15,28 1-15,-28 27 0,28-56 0,-28 57 0,29-1 0,-29-27 16,28-1-16,0 0 0,0 57 0,-28-57 0,29 0 16,-29 1-16,28-1 0,-28 0 0,0 1 0,28-29 0,-28 28 0,0 0 15,0 0 16,28-28-15,1 0-16,-1 0 16,0 0-16,1 0 0,-29-28 0,56 28 0,-28 0 15,29 0-15,-29-28 0,0 0 0,29-1 16,-57 1-16,28 0 0,0 28 0,-28-29 16,29-27-16,-29 28 0,0-1 15,0 1-15,28 28 0,-28-28 16,28 28-16,-28-28 0,29 28 0,-1-29 15,0 29-15,-28-28 0,28 28 0,1-28 0</inkml:trace>
  <inkml:trace contextRef="#ctx0" brushRef="#br0" timeOffset="31510.407">7520 10344 0,'0'-28'31,"28"28"-15,28 0-16,-56-28 0,57 0 0,0 28 0,-29 0 0,28 0 0,-27-29 0,27 29 15,1 0-15,-1 0 0,-28 0 0,1 0 0,-1 0 0,-28-28 16,28 28-16,1 0 0,-29-28 0,28 28 0,-28-28 16</inkml:trace>
  <inkml:trace contextRef="#ctx0" brushRef="#br0" timeOffset="31887.026">7689 10571 0,'0'0'15,"142"-29"1,-114 29-16,0 0 0,0-28 0,1 28 16,-1 0-16,0 0 0,29 0 0,-29 0 0,0-28 15,1 28-15</inkml:trace>
  <inkml:trace contextRef="#ctx0" brushRef="#br0" timeOffset="33213.999">8368 9666 0,'0'28'15,"0"1"-15,0-1 16,0 0-16,0 0 0,0 1 16,0-1-16,0 0 15,0 0-15,0 1 0,0-1 0,0 0 16,0 1-16,28-1 0,-28 0 15,0 0-15,0 1 0,0-1 16,0 0-16,0 0 0,0 1 0,0-1 16,0 0-16,0 0 0,0 1 0,0-58 78,0 1-63,0 0-15,0 0 0,0-1 0,0-27 0,-28 28 16,28-29-16,0 29 0,0 0 0</inkml:trace>
  <inkml:trace contextRef="#ctx0" brushRef="#br0" timeOffset="33718.31">8594 9525 0,'0'0'16,"141"28"-1,-141 0 17,0 1-17,0-1-15,-28-28 0,28 28 16,0 0-16,-28-28 0,-1 29 0,1-1 0,0 0 15,0 0-15,28 1 0,0-1 0,0 0 16,-29 0-16,29 1 0,0-1 16,-28 0-16,28 1 0,0-1 15,28-28 48,1 0-63,-29-28 0,28 28 0,0 0 0,-28-29 0,28 29 0,29 0 15,-29 0-15,0 0 0,1-28 0,-1 28 0,0 0 0,1-28 16,-1 28-16,0 0 0,0 0 0,1 0 0,-29-29 16,0 1 62,0 0-47,0 0-31</inkml:trace>
  <inkml:trace contextRef="#ctx0" brushRef="#br0" timeOffset="34349.991">9272 9186 0,'0'0'0,"-56"28"31,84-28 16,0 0-47,1 28 0,-29 0 16,28-28-16,0 29 0,0-1 0,1 0 15,-29 0-15,0 1 0,28-29 0,-28 28 16,0 0-16,0 1 0,0-1 0,0 0 0,0 0 16,0 1-16,0-1 0,0 0 15,0 0-15,0 1 16,-28-1 15,-1-28-31,29 28 0,-28-28 0,0 0 0,28 28 16,-28-28-16,-29 0 0,57 29 0,-28-29 0,0 0 15,-1 0-15,1 0 0,0 0 0,28 28 16,28-56 0,29 28-1,-57-29-15,28-27 0,0 56 0,0-28 0,1-1 0,-1 1 0,28 28 0,-56-28 16,29 0-16,-29-1 0,56 1 0,-28 0 0,-28 0 15,0-1-15,0 1 0,0 0 0,29 28 0,-29-29 16,0 1-16,28 28 141,-28-28-141,28 28 0</inkml:trace>
  <inkml:trace contextRef="#ctx0" brushRef="#br0" timeOffset="34966.688">9640 9129 0,'56'0'94,"-27"0"-94,27 0 16,-56-28-16</inkml:trace>
  <inkml:trace contextRef="#ctx0" brushRef="#br0" timeOffset="104253.871">26177 509 0,'29'0'16,"-29"28"-16,0 0 16,0 0-16,0 1 15,0-1-15,0 0 0,0 0 16,0 1-16,0 27 0,0-28 0,0 1 15,0-1-15,0 0 0,0 0 0,0 1 16,0-1-16,0 0 0,0 1 0,0-1 0,0 0 0,0 0 16,0 1-16,0-1 0,0 0 0,0 0 0,0 1 15,0-1-15,0 0 0,-29 0 0,29 1 0,0-1 16,0 0-16,0 1 0,0-1 16,0-56 93</inkml:trace>
  <inkml:trace contextRef="#ctx0" brushRef="#br0" timeOffset="105062.197">26856 1526 0,'0'28'31,"0"1"-31,0-1 0,0 0 16,0 0-16,0 1 0,0-1 16,0 0-16,0 0 0,0 1 15,0-1 17,0-56-1,0-1-31</inkml:trace>
  <inkml:trace contextRef="#ctx0" brushRef="#br0" timeOffset="105574.432">27223 1046 0,'0'28'15,"0"0"-15,0 0 0,0 1 0,0-1 0,0 0 16,0 0-16,0 1 0,0-1 0,0 0 0,0 0 0,0 1 0,0-1 15,29 29-15,-29-1 0,0-28 0,28 1 0,-28-1 0,28-28 16,-28 28-16,28 0 0,1-28 16,-1 0-1,0-28-15,-28 0 16,29 28-16,-1-28 0,-28-29 0,0 29 0,28 0 0,0-1 0,-28 1 0,0 0 16,29-1-16,-29 1 0,0 0 0,0 0 0,0-1 0,0 1 0,0 0 0,0 0 15,0-1-15,0 1 0,0 0 0,0 0 0,0-1 0,0-27 0,0 27 16,0 1-16,0 0 0,-29 28 0,1 0 15,28-28-15,0-1 0,-28 29 47,0 0-47</inkml:trace>
  <inkml:trace contextRef="#ctx0" brushRef="#br0" timeOffset="106342.2">28156 1780 0,'0'29'47,"0"-1"-32,0 0-15,0 0 0,0 1 0,0-1 16,0 0-16,0 1 16,0-1-16,29-28 46,-29-28-46,28 28 0,-28-29 0,0 1 16,28 0-16,0 28 0,-28-29 0,29 1 0,-29 0 0</inkml:trace>
  <inkml:trace contextRef="#ctx0" brushRef="#br0" timeOffset="106646.875">28552 1074 0,'0'28'0,"0"0"15,28-28-15,1 0 0,-1 29 16,0-29-16,-28 28 0,28-28 16,1 0-16,-1 0 15,-28-28-15,28 28 0,0 0 0,-28-29 16,29 29-16,-1 0 0,-28-28 0,28 28 0,1-28 15,-1 28-15,-28-28 0,0-1 0,28 29 0,0 0 16,1-28-16,-1 28 16,0-28-16,-28-1 0,28 29 0,-28-28 31,29 28-31,-29-28 16</inkml:trace>
  <inkml:trace contextRef="#ctx0" brushRef="#br0" timeOffset="107046.625">29513 395 0,'0'29'31,"0"-1"-31,0 0 16,0 1-16,0-1 0,0 0 0,0 0 0,-28 1 16,28-1-16,-28-28 0,28 28 0,0 29 0,0-1 0,0-28 0,0 1 15,-29 27-15,29 29 0,0-57 0,0 1 0,0 27 0,0 1 16,0-1-16,0 1 0,0-29 0,0 0 0,0 29 0,0-29 16,0 0-16,0 1 0,0-1 0,-28 0 0,28 0 15,0 1-15,0-1 16,0 0-16</inkml:trace>
  <inkml:trace contextRef="#ctx0" brushRef="#br0" timeOffset="137454.412">26121 2261 0,'28'0'16,"0"0"-16,1 0 0,-1 0 15,0 0-15,0 0 0,29 0 0,-29 0 0,29 0 0,-1 0 0,29-28 16,0 28-16,-57 0 0,29 0 0,28 0 0,-29 0 0,57 0 0,-28 0 0,28 0 16,-28 0-16,0 0 0,0 0 0,-1 0 0,1 0 0,0 0 0,-29 0 0,29 0 15,0 0-15,-57-29 0,57 29 0,-28 0 0,-29 0 0,29 0 0,-1 0 0,-28-28 16,29 28-16,-1 0 0,-27 0 0,-1 0 0,0 0 0,29 0 0,-29-28 16,0 28-16,1 0 0,-1 0 0,0 0 0,0 0 15,29 0-15,-29 0 0,29 0 0,-29 0 0,29 0 16,-29 0-16,0 0 0,29 0 0,-29 0 0,0 0 15,0 0-15,1 0 0,-1 0 0,0 0 0,0 0 0,1 0 16,-1 0-16,0 0 0,1 0 0,-1 0 16,0 0-16,0 0 0,-56 0 109,0 0-109,-29 0 16,29 0-16,0 0 0,-29 0 0,29 0 0,-57 0 0,0 0 0,57 0 0,-28 0 15,27 0-15,-56 0 0,-28 0 0,0 0 0,28 0 0,-28 0 0,-28 0 0,28 0 16,-28 0-16,-1 0 0,1 0 0,0 0 0,-1 0 0,-27 0 0,27 0 0,1 0 16,0 0-16,-1 0 0,1 0 0,0 0 0,27 0 0,1 0 0,0 0 0,29 0 15,-30 0-15,30 0 0,-1 0 0,28 0 0,29 0 0,0 0 0,-1 0 16,1 0-16,0 28 0,0-28 0,56 0 94,0 0-94,0 0 15,1 0-15,27 0 0,-27 0 0,27 0 0,-28 0 0,57 0 0,-28 0 0,-29 0 16,57 0-16,0 0 0,-57 0 0,57 0 0,-29 0 0,-28 0 0,29 0 0,-29 0 15,29 0-15,28 0 0,-57 0 0,0 0 0,0 0 0,29-28 0,0 28 0,-29 0 16,28 0-16,1 0 0,-29 0 0,57 0 0,-57-28 0,29 28 0,-29 0 0,29-29 16,-1 29-16,1 0 0,27-28 0,-27 28 0,-29 0 0,57-28 0,0 28 15,-57 0-15,29 0 0,-1 0 0,1 0 0,-1 0 0,29 0 0,-28 0 0,27-28 16,1 28-16,0 0 0,0 0 0,28 0 0,-28 0 0,0 0 0,-1 0 0,29 0 16,-56 0-16,28 0 0,0 0 0,-29 0 0,29 0 0,-29 28 0,1 0 15,0-28-15,-29 28 0,0-28 0,0 0 0,-28 29 94,-28-1-94,0-28 0,0 0 0,-1 0 0,1 0 16,-29 28-16,1-28 0,-29 28 0,57-28 0,-57 29 0,0-29 0,29 0 0,-29 0 15,0 28-15,57-28 0,-29 0 0,1 0 0,-57 0 0,28 28 0,-28-28 0,28 0 16,-28 28-16,28-28 0,-28 0 0,56 0 0,-56 0 0,29 0 0,27 0 0,-28 29 15,0-29-15,-28 0 0,57 0 0,-29 28 0,0-28 0,29 0 0,-29 0 16,28 0-16,1 0 0,-29 28 0,28-28 0,29 0 0,-57 0 0,57 0 0,-28 0 16,27 0-16,1 0 0,0 0 0,-1 0 0,1 0 0,56 0 47,1-28-47,-1 28 15,0 0-15,29 0 0,-57-28 0,85 28 0,-57 0 0,57 0 0,-29 0 0,1 0 16,28 0-16,-29 0 0,-28 0 0,57 0 0,0 0 0,-28 0 0,27 0 0,1 0 15,-28 0-15,28 0 0,28 0 0,-57 0 0,29 0 0,0 0 0,-29 0 0,29 0 16,0 0-16,-29 0 0,29 0 0,0 0 0,-57 0 0,57 0 0,-28 0 0,-29 0 16,57 0-16,-29 0 0,1 0 0,-1 0 15,-27 0-15,-58 0 78,1 0-78,0 0 0,0 0 0,-29 0 0,29 28 0,-1-28 0,-27 0 16,28 28-16,-29-28 0,-28 0 0,57 0 0,-28 0 0,-1 0 0,-28 0 0,29 0 16,27 0-16,-55 0 0,-1 0 0,28 0 0,-56 0 0,0 0 0,57 0 15,-58 0-15,1 0 0,0 0 0,28 0 0,-28 0 0,0 0 0,29 0 0,-1 0 16,-28 0-16,0 0 0,28 0 0,0 0 0,0-28 0,29 28 0,-1-28 0,-28 28 16,57 0-16,-29 0 0,86 0 15,-1-29 1,29 29-16,-29 0 0,0 0 0,29 0 0,-29 0 0,57 0 0,-1 0 0,1 0 15,28 0-15,0 0 0,29 0 0,-1 0 0,0 0 0,1 0 0,56 0 0,-57 0 16,57 29-16,-28-1 0,27 0 0,-55-28 0,-1 28 0,29 1 0,-29-29 0,-28 28 16,0 0-16,0-28 0,-56 29 0,28-29 0,-1 28 0,-27-28 0,0 28 15,-29-28-15,0 28 0,0-28 0,-28 29 32,-28-29-32,-28 0 0,27 0 0,1 0 0,0 0 0,-29 28 0,29-28 15,-29 0-15,1 0 0,-29 0 0,57 0 0,-57 0 0,0 0 0,57 0 0,-57 0 16,0 0-16,57 0 0,-57 0 0,57 0 0,-29 0 0,-27 0 0,55 0 0,-55 0 15,27 0-15,29 0 0,-57 0 0,57 0 0,-29 0 0,-28 0 0,57 0 0,-57 0 16</inkml:trace>
  <inkml:trace contextRef="#ctx0" brushRef="#br0" timeOffset="188510.453">13795 1300 0,'29'0'15,"-1"0"1,0 0-16,1 0 16,-29 28 31,28 0-32,0-28-15,-28 29 16,0-1-16,0 0 15,0 1 1,0-1-16,-28-28 16,0 0-16,-1 28 0,29 0 0,-28-28 0,0 0 0,-1 29 15,1-29-15,0 0 0,0 28 0,-1-28 0,1 28 0,28 0 16,-56-28-16,27 0 0,1 0 0,0 0 0,-1 0 16,1 0-16,28 29 0,28-29 46,1 0-46,-1 0 16,0-29-16,29 29 0,-29 0 0,0 0 0,1 0 0,27 0 0,1 0 16,-1 0-16,-27 0 0,-1 0 0,0 0 0,0 0 15,1 0-15</inkml:trace>
  <inkml:trace contextRef="#ctx0" brushRef="#br0" timeOffset="191446.059">13909 1328 0,'-29'0'16,"1"-28"-1,0 28-15,-1 0 16,1 0-16,0 0 31,0 0-15,-1 0-16,1-28 0,0 28 16,0 0-1,-1 0 32,1 0-47,0 0 16,-1 0-1,1 0 1,0 0-16,0 0 0,28 28 16,-29-28-16,1 28 15,0-28 1,28 28-1,-28-28-15</inkml:trace>
  <inkml:trace contextRef="#ctx0" brushRef="#br0" timeOffset="-139538.577">4014 15658 0,'29'0'47,"-1"0"-47,0 0 16,0 0-16,1 0 0,-1 0 0,28 0 0,-27 0 15,-1 0-15,0 0 16,0 0-16,1 0 16,-29 28-16,28-28 15,-28 29-15,28 27 16,-28-28-16,0 1 0,0-1 0,0 0 0,0 0 15,0 1-15,0-1 0,0 0 0,0 1 0,0-1 16,0 0-16,0 0 0,0 1 0,-28-29 0,0 28 16,28 0-16,-57-28 0,29 28 0,0-28 15,-1 0-15,1 0 0,0 29 0,0-29 16,-1 28-16,1-28 0,56 0 78,1 0-78,-1 0 0,0 0 0,-28-28 16,28 28-16,1 0 0,-1 0 0,-28-29 0,28 29 15,0 0-15,1 0 0,-1-28 0,0 28 16,-28-28-16,57 28 0,-29 0 0,0 0 0,29-28 16,-57-1-16,28 29 0,0 0 0,1-28 15,-1 28-15,0 0 0,1 0 0,-1-28 16,-28 0 15</inkml:trace>
  <inkml:trace contextRef="#ctx0" brushRef="#br0" timeOffset="-139074.828">4862 15856 0,'0'28'15,"0"0"-15,0 1 16,0-1-16,0 0 0,0 1 16,0-1-16,0 0 0,29-28 0,-29 28 15,28-28 16,-28-84-15,0 55-16,0 1 0,0 0 0,0-1 16,0 1-16,0-28 0,0 27 0,0 1 15,0 0-15,0 0 0,0-1 0,0 1 32,-28 28-1,-1 0-31,1 0 0,0 28 15,0-28-15,28 29 0,-29-29 0,1 0 16,28 28-16,28-28 78,1 0-78,-29-28 0,28-29 0,0 57 0,0 0 16</inkml:trace>
  <inkml:trace contextRef="#ctx0" brushRef="#br0" timeOffset="-138714.668">5597 15291 0,'0'28'0,"-28"-28"0,-142 198 15,142-170-15,28 0 16,-28-28-16,0 29 0,-1-1 0,1-28 0,28 28 0,-56-28 0,27 28 16,29 1-16,-56-1 0,56 0 15,56-28 17,-27-28-32,27 28 0,-28 0 0,1 0 0,-1 0 0,0-28 15,0-1-15,29 29 0,-29-28 0,29 0 0,-29 28 0,0 0 0,29 0 16,-57-28-16,28 28 0,-28-29 0,28 29 0,1-28 0,-1 28 15,0-28-15,-28 0 0,28 28 0,1 0 16,-1-29-16,-28 1 0,28 28 0,1 0 16,-29-28-16,0-1 47</inkml:trace>
  <inkml:trace contextRef="#ctx0" brushRef="#br0" timeOffset="-138466.826">5908 15347 0,'0'57'16,"0"-29"-1,0 0-15,0 1 0,-28-29 0,28 56 0,-28-28 0,28 1 16,0-1-16,-29-28 0,29 28 0,-28 29 0,0-57 0,28 28 15,-28-28-15,28 28 0,0 0 0,0-56 63,0 0-63,0 0 0,0-1 0,0 1 16,28 28-16,-28-28 0,28 0 0,29 28 0</inkml:trace>
  <inkml:trace contextRef="#ctx0" brushRef="#br0" timeOffset="-137874.324">6530 14754 0,'-28'0'0,"0"0"16,28 28-16,-29-28 0,1 0 16,28 28-16,0 0 0,-28-28 0,28 29 0,-28-29 15,-1 28-15,1-28 0,0 28 16,0-28-16,-1 0 0,29 28 16,0 1-16,0-1 15,0 0-15,29-28 0,-29 29 0,28-29 16,-28 28-16,28-28 0,-28 28 0,28 0 0,1-28 0,-1 29 0,0-29 0,0 28 15,1 0-15,-1-28 0,0 0 0,0 28 0,1 1 0,-1-29 0,0 0 16,1 0-16,-29 28 0,0 0 31,0 0-15,-29-28-16,1 0 0,28 29 0,-28-29 16,-1 28-16,1-28 0,0 0 0,0 0 15,-1 0-15,29 28 0,-28-28 16,0 0-16,0 0 0,-1 0 15,29-28 1,0-29-16,0 29 16,0 0-16,0 0 0,0-29 0,0 29 0,29 28 0,-29-28 0,0-1 15,56 1-15,-28 0 0,1 0 0,-1-1 0,0 29 0,0 0 0,29-28 16,-29 28-16,-28-28 0,57 28 0,-1-29 0,-27 1 0,27 28 0,1 0 16,-29-28-16</inkml:trace>
  <inkml:trace contextRef="#ctx0" brushRef="#br0" timeOffset="-123322.868">21485 14245 0,'0'-28'31,"0"-1"-31,0 1 0,0 0 16,0 0-16,0-1 0,0 1 0,0 0 0,0 0 0,0-1 15,0 1-15,0 0 0,0-29 0,0 29 0,0 0 0,0-1 0,0-27 16,28 56-16,-28-57 0,0 29 0,28-28 0,-28 27 0,0-27 16,29 56-16,-29-29 0,0 1 0,0 0 0,28-29 0,-28 29 0,28 28 15,-28-28-15,0 0 0,0-1 0,0-27 16,0 28-16,0-1 16,-28 29 30,28 29-46,-28-29 0,-29 28 0,29-28 0,-1 0 16,29 28-16,-56-28 0,56 28 0,-57-28 0,1 29 0,-1-1 0,29-28 16,0 28-16,-1-28 0,-27 28 0,28-28 0,-29 0 0,1 29 0,27-29 0,-27 28 15,-1-28-15,29 0 0,-29 28 0,-27-28 0,-1 28 0,28-28 0,1 0 16,-1 0-16,29 0 0,-29 0 0,29 0 0,-28 0 0,27 0 0,-27 0 16,27 0-16,29-28 15,0 0-15,29 0 16,-1 28-16,-28-29 0,28 29 0,1 0 0,-1 0 0,0-28 0,0 0 15,1 28-15,-1 0 0,0-28 0,-28-1 0,0 1 16,0 0-16,0-29 0,0 29 0,28 0 0,-28 0 16,0-1-16,0 1 0,0 0 0,0-1 0,0 1 0,0 0 0,0 0 15,0-1-15,0 1 0,0-28 0,0 27 16,0-27-16,0 28 0,0-1 0,0 1 0,0 0 0,0 0 0,0-1 16,0 1-16,0 0 0,0-1 0,0-27 0,0 28 0,0-29 15,0 29-15,0 0 0,0-29 0,0 29 0,0 0 16,0-1-16,0 1 0,-28 0 0,28-1 0,0 1 0,-28 0 15,28 0-15,0-1 0,-28 29 16,28-28 187,0 0-203,28 28 16</inkml:trace>
  <inkml:trace contextRef="#ctx0" brushRef="#br0" timeOffset="-122578.731">20128 11758 0,'0'0'0,"-29"0"0,-140 84 16,141-55-16,-1-29 16,1 28-16,0-28 0,28 28 0,-57-28 15,57 28 17,29-28-17,-29 29-15,28-29 0,28 0 0,-27 56 0,27-56 0,-28 0 16,1 57-16,27-57 0,-28 0 0,1 0 0,-1 0 0,0 0 0,1 0 15,-1 0-15,0 0 0,0 0 0,1 0 0,-1 0 16,0 0-16,0 0 0,1 0 0,-1 0 16,0 0-16,1 0 15,-29-28 17,0-1-32,0 1 0,0 0 15,0-1-15,0 1 0,0 0 0,-29-29 0,29 29 16,0 0-16,-28-29 0,0 29 0,28 0 0,-29 28 15,29-28-15,0-1 0,0 1 0,-28 28 0,28-28 16,0 0-16,-28 28 47,28 56-47,0-28 0,0 1 0,0-1 16,0 0-16,0 0 0,0 1 0,-28 27 0,28-28 15,0 1-15,0-1 0,0 0 0,0 0 0,-29 1 0,29-1 0,0 29 16,0-29-16,0 0 0,0 0 0,0 1 0,0-1 0,0 0 0,0 29 0,0-29 15,0 0-15,0 0 0,0 1 0,0-1 0,0 0 0,29 1 16,-29-1-16,0 0 0,0 0 0,28 1 0,-28-1 16,0 28-16,28-56 0,-28 29 0,0-1 15,0 0-15,0 0 0,28-28 0,-28 29 16</inkml:trace>
  <inkml:trace contextRef="#ctx0" brushRef="#br0" timeOffset="-121434.568">20015 12832 0,'28'0'0,"0"0"0,29 0 0,-1 0 16,-27 0-16,-1 0 0,0 0 0,0 0 16,-28 28 15,29-28-16,-29 56-15,0-27 0,0-1 0,0 29 0,0-29 16,0 0-16,28 0 0,-28 29 0,0-29 16,28 0-16,-28 1 0,28-29 15,-28 28-15,0 0 0,29-28 125,-1-56-125,29 56 0,-57-29 16,28 29-16,0 0 0,-28-28 0,28 28 0,1-28 0,-1 28 16,28-28-16,1-1 0,-29 29 15,1 0-15,-29-28 0,28 0 0,-28 0 16,-28 56 46,-1-28-46,1 0-16,28 28 0,-28-28 0,-1 28 0,1-28 16,0 0-16,0 0 0,-1 29 15,-27-29-15,56 28 16,-28-28-16,-1 0 0,1 0 0,0 0 0,-1 0 0,1 0 15,-28 0-15,27 0 0,1-28 0,0 28 16,28-29-16,0 1 109,0 0-109,0 0 16,0-1-16,0 1 0,0 0 16,-28-1-16,-1 1 0,29 0 15,0 0-15,-28 28 0,0-29 0,-1 1 16,29 0-16,0 56 62,0 0-62,0 1 0,0-1 16,0 0-16,0 0 0,0 1 0,0-1 16,29-28-16,-29 57 0,0-29 0,28-28 15,-28 28-15,0 0 0,0 1 0,0-1 16,28 0-16,-28 0 0,29 1 0,-29-1 0,0 0 0,0 0 16,0 1-16,28-1 0,-28 0 15,28-28-15,0 0 63,-28-28-48,0 0 48</inkml:trace>
  <inkml:trace contextRef="#ctx0" brushRef="#br0" timeOffset="-120562.791">19902 12606 0,'28'0'47,"0"0"-31,0 0-16,1 0 0,-1 0 0,0 0 0,0 0 0,1 0 0,-1 0 0,0 0 15,1 0-15,-1 0 0,57 0 0,-29 0 0,1 0 0,-29 0 0,57 0 16,-29 0-16,-27 0 0,-1-29 0,57 29 0,-29 0 0,1 0 16,-29 0-16,0 0 0,1 0 0,-1 0 0,-28 29 93,0-1-77,-28-28-16,-1 28 0,29 0 16,-28-28-16,0 0 0,0 29 0,-1-1 15,1-28-15,0 28 0,-1-28 0,29 28 0,-28-28 0,28 29 16,-28-1-16,0-28 0,28 28 0,0 0 0,0 1 0,0-1 16,-29 0-16,29 1 0,0-1 0,-28-28 15,28 28-15,0 0 0,-28 1 0,-29-1 16,57 0-16,-28-28 0,28 28 15,-28 1-15,-1-1 16,1-28-16,0 28 0,-29-28 16,57 28-16,-28-28 0,28 29 0,-28-29 0,0 28 0,-1-28 0,29 28 15,0 0-15,0-84 125,0 28-125,0-29 0,0 29 0,29 0 16,-29-1-16,28 29 0,-28-28 0,0 0 0,28 28 0,-28-28 16,0-1-16,0 1 0,0 0 0,0 0 0,0-1 15,0 1-15,0 0 0,-28 28 0,28-29 0,-28 1 16,-1 28-16,29-28 0,-28 28 15</inkml:trace>
  <inkml:trace contextRef="#ctx0" brushRef="#br0" timeOffset="-39506.559">20665 9129 0,'-28'0'0,"-1"0"16,29 28-16,-28-28 0,0 0 15,28 29-15,-28-29 16,-1 0-16,1 0 16,0 0-16,-1 0 0,-27 0 0,-1 0 0,1 0 15,28 0-15,-29-29 0,0 29 0,29-56 0,-57 28 0,1 28 0,27 0 16,-28-29-16,29 1 0,-29 0 0,28 28 0,1-29 0,-29 1 0,0 0 0,29 0 16,-29-29-16,28 57 0,-27-28 0,55 0 0,-56-29 0,29 29 0,-29-29 0,57 29 15,-29 0-15,-28-29 0,57 1 0,-28 27 0,27-27 0,-27-29 0,-1 57 0,29 0 16,28-29-16,-56-28 0,27 29 0,1-29 0,0 57 0,-1-57 0,29 28 0,0 1 15,-28-1-15,28-27 0,0 27 0,0 0 0,0-27 0,0 55 0,0-55 0,0-1 16,0 28-16,0 1 0,0-1 0,0 29 0,0-29 0,28 1 0,1 28 0,-29-57 16,28 28-16,0 1 0,-28-1 0,29 1 0,-1-1 0,0 29 0,0-29 15,-28 1-15,29 28 0,-1-57 0,-28 57 0,56-1 0,-27-27 0,-1 28 0,0-1 16,29 1-16,-29-28 0,0 27 0,57 1 0,-28 28 0,-1-28 0,1-1 0,-1 1 16,1 28-16,-29 0 0,57-28 0,0 28 0,-29 0 0,57 0 0,0 0 0,-28 0 15,28 0-15,29 0 0,-1 0 0,29 0 0,-29 0 0,57 0 0,-57 28 16,57 0-16,-28 57 0,-29-28 0,29-1 0,-1 1 0,-56-1 0,57 29 0,-57-28 15,-56-1-15,56-28 0,-29 1 0,1-1 0,-28 0 0,-29 1 0,29-1 0,-1 0 16,1 0-16,-29 1 0,-28-1 0,28 0 0,-28 0 16,0 1-16,0-1 0,28-28 0,1 56 0,-29-27 15,0-1-15,0 28 0,0-27 0,0 27 0,0-27 16,0-1-16,0 28 0,0-27 0,0-1 0,0 0 0,0 0 0,0 1 16,0-1-16,0 0 0,0 0 0,0 1 0,0-1 0,0 0 0,0 0 0,-29 1 15,1-1-15,28 0 0,0 1 0,-28-1 0,0 0 0,-1 0 0,29 1 0,-56-1 16,28 0-16,28 29 0,-57-29 0,29-28 0,0 28 0,-1 29 0,-27-29 0,-1 0 15,57 1-15,-56-1 0,-1 0 0,29 0 0,-29 29 0,-28-29 0,29 29 0,-1-29 16,29 0-16,-57 57 0,1-57 0,55-28 0,-27 28 0,-1 1 0,-28-1 16,57 29-16,-28-57 0,-29 28 0,56 0 0,1-28 0,-28 0 0,27 0 0,29 28 15,-56-28-15,28 0 0,28 29 0,0-58 657,0 1-626,28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12-11T08:42:49.803"/>
    </inkml:context>
    <inkml:brush xml:id="br0">
      <inkml:brushProperty name="width" value="0.05292" units="cm"/>
      <inkml:brushProperty name="height" value="0.05292" units="cm"/>
      <inkml:brushProperty name="color" value="#FF0000"/>
    </inkml:brush>
  </inkml:definitions>
  <inkml:trace contextRef="#ctx0" brushRef="#br0">9527 1074 0,'28'0'0,"-28"28"15,0 0 1,0 1-16,0-1 0,28-28 0,-28 28 16,0 0-16,0 1 0,0-1 0,0 0 0,0 0 0,0 1 0,0-1 15,0 0-15,0 1 0,0-1 0,0 0 0,0 0 0,0 29 0,0-1 0,0 1 16,0-29-16,-28 0 0,28 1 0,0-1 0,0 0 0,-28 0 16,28 1-16,0-1 0,0 0 0,0 1 0,0-1 15,0 0-15,0-56 47,0 0-47,0-1 0,0-27 0,0 27 16</inkml:trace>
  <inkml:trace contextRef="#ctx0" brushRef="#br0" timeOffset="528.323">9753 1356 0,'0'57'31,"28"-57"-31,-28 28 16,0 29-16,0-29 16,28 0-16,1-28 0,-29 29 0,0-1 15,28-28-15,-28-28 31,28-1-31,-28 1 0,0 0 0,29 28 16,-29-57-16,0 29 0,0 0 0,28-29 0,-28 29 0,0-29 0,28 29 16,-28 0-16,0 0 0,0-1 0,0 1 0,0 0 15,0 0-15,28-1 0,-28 1 16,0 56 62,0 1-78,0-1 0,0 28 0,0 1 16,0-29-16,0 0 0,0 1 0,0-1 0,0 0 15,0 0-15,0 1 0,29-1 0,-29 0 16,0 1-16,28-29 0,-28 28 16,28 0-16,-28 0 15,0 1-15,0-1 16,0 0-16,0 0 0,28-28 15,-28-28 32,0 0-47</inkml:trace>
  <inkml:trace contextRef="#ctx0" brushRef="#br0" timeOffset="976.685">10403 1017 0,'0'29'31,"0"27"-31,0 1 0,0-29 0,0 28 16,0-27-16,0-1 0,28-28 0,-28 56 0,0-27 0,0 27 0,0-27 16,0-1-16,29 0 0,-29 29 0,28-1 0,0-56 15,-28 28-15,0 1 0,0-1 0,28-28 32,1 0-1,-1 0-31,29 0 0,-29 0 15,0 0-15,0 0 0,1 0 47,-1 0-47,-28-28 16,28 28-16,-28-29 0,0 1 62,0 0-62</inkml:trace>
  <inkml:trace contextRef="#ctx0" brushRef="#br0" timeOffset="1496.325">10969 848 0,'0'28'78,"0"0"-78,0 29 0,-29-57 0,29 28 0,-28 0 16,28 1-16,-28-29 0,28 28 0,0 0 0,0 29 15,0-29-15,0 0 0,0 0 0,0 1 0,0 27 0,0-28 0,0 29 16,0-29-16,0 1 0,0-1 0,0 0 16,0 0-16,28 1 0,0-29 0,-28 28 0,0-56 109,0-1-109,0 1 0,0 0 0,0-29 0</inkml:trace>
  <inkml:trace contextRef="#ctx0" brushRef="#br0" timeOffset="1839.998">11082 819 0,'0'29'0,"0"-58"0,28 58 0,-28-1 16,0 0-16,0 0 0,28-28 0,-28 29 16,0-1-16,0 0 0,0 1 0,0-1 15,0 0-15,0 0 0,0 1 0,0-1 0,-28 0 16,0-28-16,28 28 0,0 1 0,0-1 0,-57-28 0,29 28 0,28 0 15,-28 1-15,-1-29 0,1 28 0,0 0 0,-1-28 16,29 29-16,-28-29 0,85-29 78,-29 29-78,0-28 16,1 0-16,-1 28 0,0 0 0,0-29 0</inkml:trace>
  <inkml:trace contextRef="#ctx0" brushRef="#br0" timeOffset="2448.566">11704 819 0,'-29'0'31,"1"0"-31,0 0 16,-1 0-16,1 29 0,-28-1 0,27 0 0,-27-28 16,28 0-16,28 28 0,-29-28 0,1 0 0,0 0 0,56 29 31,0-29-31,1 0 15,27 0-15,1 28 0,-29-28 0,0 0 0,0 0 0,1 0 0,-29 28 16,56-28-16,-56 29 0,29-29 0,-29 28 0,28-28 0,0 0 16,-28 28-1,0 0-15,0 1 16,0-1-16,0 0 16,-28-28-1,0 0-15,28 28 0,-29-28 0,1 0 16,28 29-16,-28-29 0,-1 0 0,1 0 15,0 0-15,0 28 0,84-28 47,1 0-47,28-28 16,-57 28-16,-28-29 0,85 29 0,-85-28 0,28 28 0,0 0 16,0-28-16,1 28 0,-29-28 0,28-1 0,0 29 15,-28-28-15,0 0 0,0 0 0,0-1 0</inkml:trace>
  <inkml:trace contextRef="#ctx0" brushRef="#br0" timeOffset="2760.534">12382 650 0,'0'28'16,"0"0"-16,0 1 0,0-1 0,0 0 0,0 0 16,0 1-16,0-1 0,0 0 0,0 0 0,0 1 0,0-1 0,-28 0 15,28 1-15,0-1 0,0 0 0,0 0 0,0 1 0,0-1 16,0 0-16,-29 0 0,29 1 0,0-1 16,0 0-16,0-56 46,0 0-30,0-1-16,0 1 0,0 0 0,0 0 0,29-1 16,-29 1-16,0 0 0,28 0 0,-28-1 0</inkml:trace>
  <inkml:trace contextRef="#ctx0" brushRef="#br0" timeOffset="3056.372">12693 622 0,'0'0'0,"0"28"0,0 0 0,0 0 0,28 1 0,-28-1 15,0 0-15,0 0 0,0 1 0,0-1 0,0 0 0,0 0 16,0 29-16,28-57 0,-28 28 0,0 1 0,0-1 16,29 0-16,-1 0 0,0-28 0,-28 29 0,0-1 15,29-28-15,-1 56 0,0-56 0,-28 29 16,-28-29 15,0 0-15,-1 0 15,1 0-31,0 0 0,-1 0 0,1-29 16,0 29-16,-29-28 0,1 0 0,-1 0 0,29 28 0,-57-29 0</inkml:trace>
  <inkml:trace contextRef="#ctx0" brushRef="#br0" timeOffset="3312.32">12523 819 0,'0'0'0,"29"0"0,55 0 16,-55 0-1,-1 0-15,0 0 16,0 0-16</inkml:trace>
  <inkml:trace contextRef="#ctx0" brushRef="#br0" timeOffset="4408.811">14248 961 0,'0'28'15,"28"-28"-15,-28 28 16,28-28-16,1 0 0,-1 0 31,0 0-31,0 0 0,-28 29 0,29-29 16,-1 0-16,0 28 0,0-28 0,1 28 0,-1-28 16,-28 28-16,28-28 0,-28 29 0,29-29 0,-29 28 31,0 0-31,-29-28 0,29 28 0,-28 29 15,0-57-15,-29 28 0,29 0 16,0 1-16,-1-29 0,29 28 0,-28-28 0,28 28 0,-56-28 0,56 29 16,0-1-16,0 0 15,28-28 32,0 0-47,0-28 0,1 28 0,-1 0 16,0 0-16,0 0 0,-28-28 0,29 28 0,-1 0 15,0 0-15,1 0 0,-29-29 32,0 1-32,0 0 0,0-29 0,0 29 15,0 0-15,0-1 0,0 1 16</inkml:trace>
  <inkml:trace contextRef="#ctx0" brushRef="#br0" timeOffset="4999.952">14954 876 0,'29'0'31,"-1"0"-31,0 0 0,1 0 0,-1 0 16,0 0-16,-28 28 0,28-28 63,-28 28-48,-28-28-15,28 29 0,-56-1 16,27-28-16,1 28 0,-29-28 0,29 29 15,0-29-15,0 0 0,28 28 0,28-28 63,0 0-63,29 0 0,-29 0 0,-28 28 0,0 0 0,28-28 16,1 0-16,-29 29 46,-29-29-46,1 28 16,28 0-16,-28-28 16,-1 0-16,29 28 0,0 1 15,0-1-15,-28-28 16,0 0 0,56 0 30,0 0-30,1 0-16,-1 0 0,-28-28 0,28 28 0,1 0 0,-1 0 16</inkml:trace>
  <inkml:trace contextRef="#ctx0" brushRef="#br0" timeOffset="5664.32">15576 706 0,'0'0'0,"29"29"31,-1-29-15,0 56-16,-28-28 0,0 29 0,28-29 0,1 29 0,-1-1 15,-28-27-15,0-1 0,0 0 0,28 0 0,-28 1 16,0 27-16,29-56 0,-29 28 0,0 29 0,0-29 16,0 0-16,0 1 0,0 27 15,0-27 1,-29-29 31,29-29-47,0 1 15,0 0-15,0-1 16,0 1 0,29 28-1,-1 0-15,0 0 0,0-28 0,29 28 16,-1 0-16,-27 0 0,-29 28 47,0 0-32,-29-28-15,1 29 0,0-1 16,56-28 93,0 0-109,1 0 0,27 0 16,-27 0-16,-1 0 0,0-28 0</inkml:trace>
  <inkml:trace contextRef="#ctx0" brushRef="#br0" timeOffset="5895.838">16311 1243 0,'0'29'0,"0"-1"16,29-28-16,-29 28 0,0 0 16,0 1-16,0-1 0,0 0 15,0 1 1,28-29 31,-28-29-47,0 1 15,0 0-15,0-1 0,0 1 0</inkml:trace>
  <inkml:trace contextRef="#ctx0" brushRef="#br0" timeOffset="6088.317">16396 1017 0,'28'0'63,"1"0"-63,-1 0 0</inkml:trace>
  <inkml:trace contextRef="#ctx0" brushRef="#br0" timeOffset="6296.346">16707 932 0,'0'-28'78,"-28"28"-62</inkml:trace>
  <inkml:trace contextRef="#ctx0" brushRef="#br0" timeOffset="6624.328">16707 848 0,'0'56'31,"0"-28"-31,0 1 0,0-1 16,0 0-16,0 1 0,0-1 0,0 0 0,0 0 0,0 1 15,0-1-15,0 28 0,0-27 0,0-1 0,0 0 0,0 0 0,0 1 16,0-1-16,28 0 0,-28 1 0,29-1 0,-29 0 0,0 0 15,0 1-15,28-29 0,0 0 47,1 0-31,-29-29-16,28 29 0,0-28 0,0 28 16,1 0-16,-1-28 0,0 28 0,-28-28 0,28 28 0,1 0 0,-29-29 15,28 29-15,0-28 0,-28 0 0,0-1 0,0 1 0,0 0 16,0 0-16,0-1 0,0 1 15,0 0-15,-28 28 16</inkml:trace>
  <inkml:trace contextRef="#ctx0" brushRef="#br0" timeOffset="8784.318">14333 2826 0,'0'28'16,"-29"29"-16,1-57 15,28 28-15,0 29 0,-28-57 0,-1 0 0,29 28 16,0 0-16,-28 1 0,28-1 0,-28 28 0,-29-56 0,57 29 0,0-1 0,-28 0 15,0 0-15,0-28 0,28 57 0,-29-29 0,29 0 0,0 1 16,0-1-16,29-28 16,-1 28-16,28-28 15,1 0-15,-57-28 0,28 28 0,29 0 0,-29-28 0,29 28 16,-29 0-16,0-29 0,0 1 0,1 28 0,-29-28 0,28 28 0,0 0 16,0-28-16,-28-1 0,29 29 0,-1 0 15,0-28-15,1 0 16,-1 28-16,0 0 0,0 0 15,1 0-15,-1-28 16,-28-1 31</inkml:trace>
  <inkml:trace contextRef="#ctx0" brushRef="#br0" timeOffset="9152.809">14672 2798 0,'-28'56'15,"-1"1"1,29-29-16,0 1 0,0-1 0,0 0 0,0 0 0,0 1 16,0-1-16,0 28 0,0-27 15,0-1-15,0 0 0,0 0 0,0 1 0,0-1 16,0 0-16,0 0 0,0 1 0,0-1 16,0 0-1,0 1-15</inkml:trace>
  <inkml:trace contextRef="#ctx0" brushRef="#br0" timeOffset="9736.318">15350 2741 0,'29'0'31,"-29"29"-15,0-1-16,0 0 0,0 0 0,0 1 0,28-1 15,0 0-15,-28 1 0,0-1 0,28 0 0,-28 0 0,0 1 0,29-1 16,-29 0-16,0 0 0,28 1 0,-28-1 0,28 0 0,-28 0 16,28-28-16,1 57 0,-29-29 0,0 0 0,0 1 0,0-1 0,28-28 15,0 28-15,-28 1 0,0-1 16,28-28-1,1 0-15,-1 0 16,0 0-16,-28-28 0,29-1 0,-1 29 0,-28-28 0,56 28 0,-27-28 16,-29-1-16,28 1 0,-28 0 15,0 0-15,0-1 16,0 1-16,0 0 0,-28 28 0,-1 0 16,1 0-16,28-28 0,-28 28 0,0-29 0,-1 29 15,1 0-15,0 0 16,28 29-1,-29-29-15,1 28 16,0-28-16,0 0 0,-1 0 0,29 28 0,-28 0 16,0-28-16,0 0 0,-1 0 0,1 0 31,28 29-15,28-29-16,1 0 0,-1 0 0,0 0 0,0 0 0,29 0 15,-1 0-15,1 0 0,-29 0 0,1 0 16,-1 0-16,-28-29 15,0 1 1</inkml:trace>
  <inkml:trace contextRef="#ctx0" brushRef="#br0" timeOffset="10432.398">16227 2487 0,'28'0'31,"-28"57"-16,28-57-15,-28 28 0,28 0 0,-28 0 0,0 1 16,0-1-16,0 0 0,0 0 0,0 1 0,0 27 16,0 1-16,29-1 0,-29-27 0,28-1 0,0 28 15,-28-27-15,0-1 0,28 0 0,-28 29 0,29-57 0,-1 28 0,-28 0 0,0 0 16,0 1-16,0-1 0,28-28 0,-28 28 0,0-56 78,0 0-78,29 28 0,-29-29 0,0-27 0,0 28 16,0-1-16,28 1 0,0 28 0,-28-28 15,0 0-15,28 28 0,-28-29 32,29 29-17,-1 0 1,-56 0 31,-1 29-32,29-1-15,-28-28 0,56 0 125,1 0-125,-1 0 0,0-28 0,29 28 0,-1-29 16,-27 29-16,-1 0 0,0 0 0,0 0 16,-28-28-16</inkml:trace>
  <inkml:trace contextRef="#ctx0" brushRef="#br0" timeOffset="10696.53">16962 2996 0,'0'28'0,"0"0"15,0 29-15,0-29 0,0 0 0,0 1 0,0-1 16,0 0-16,0 0 0,0 29 15,28-57 64,0 0-79,0 0 15,1 0-15,-1-28 0,-28-1 0</inkml:trace>
  <inkml:trace contextRef="#ctx0" brushRef="#br0" timeOffset="10944.344">16962 2685 0,'28'0'63,"0"0"-48,-28 28-15,57 0 0,-29-28 0,0 0 0</inkml:trace>
  <inkml:trace contextRef="#ctx0" brushRef="#br0" timeOffset="11209.273">17301 2826 0,'0'28'16,"28"-28"-16,0 0 15,1 0 1,-1 0-16,0 0 16,0 0-16,1 0 31,-1 0-15,0 0-16</inkml:trace>
  <inkml:trace contextRef="#ctx0" brushRef="#br0" timeOffset="11568.307">17555 2826 0,'0'28'32,"0"29"-32,0-29 0,0 1 15,29-29-15,-29 28 0,0 0 0,0 0 0,0 1 16,0 27-16,0-28 0,0 1 0,0-1 16,0 0-16,0 0 0,0 1 0,0-1 0,0 0 0,0 0 15,-29 1-15,29-1 0,0-56 63,0-1-63,29 29 0,-1-28 0,-28 0 0,28 28 0,-28-28 0,0-1 15,0 1-15,0 0 16,28 28-16,-28-28 0,0-1 16,29 29-16,-29-28 0,28 0 0,0 28 0,0 0 15,1 0-15,-1-28 0</inkml:trace>
  <inkml:trace contextRef="#ctx0" brushRef="#br0" timeOffset="12824.52">22022 989 0,'-28'0'0,"-1"0"15,1 0-15,0 0 0,-1 0 0,1 0 0,0 0 16,0 0-16,-1 0 0,1 0 0,0 0 0,28 28 47,0 1-47,0-1 15,28 0 17,0-28-32,-28 28 0,29 1 0,84 55 15,-57-55-15,-27-1 16,-29 0-16,28-28 0,0 57 0,29-29 0,-57 0 0,28-28 0,0 29 16,-28-1-16,28-28 0,-28 28 0,0 0 15,0 1-15,-28-29 16,0 0-16,0 0 15,-1 0-15,1 0 0,28 28 16,-28-28 0,0 0-1,-1 0-15,1 0 0,28-57 0,-28 57 0,-1 0 16,1-28-16,0 28 0,0-28 0,-1 28 0,29-28 0,0-1 16,0 1-16,0-29 15,57 57-15,-29 0 0,-28-56 0,28 56 0,29 0 0,-29-28 0,1 28 16,27-29-16,-28 29 0,29-28 0,-1 28 0,-27-28 0,27 0 0,1 28 0,-29-29 15,0 29-15,1 0 0,-29-28 32,0 0-32,-29 28 31</inkml:trace>
  <inkml:trace contextRef="#ctx0" brushRef="#br0" timeOffset="13376.642">22502 1130 0,'0'0'0,"57"57"16,-29-57 62,-28 28-78,0 0 0,0 1 0,28-29 0,1 0 63</inkml:trace>
  <inkml:trace contextRef="#ctx0" brushRef="#br0" timeOffset="14064.302">22644 1272 0,'0'28'78,"28"0"-78,0-28 0,-28 28 0,0 1 16,0-1-16,29-28 0,-29 28 46,-29 1-46,1-29 0,0 0 0,-1 0 16,1 0-16,0 28 0,0-28 0,-1 0 0,29 28 0,-28-28 0,-28 0 0,56 28 16,-29-28-16,1 0 0,0 0 0,56 0 62,29 0-62,-1 0 0,-28 0 0,29 0 16,-29 0-16,29 0 0,-29 0 0,29 0 0,-29 0 15,0 0-15,0 0 0,1 0 0,-29 29 32,0-1-32,-57-28 15,29 0-15,0 0 0,-1 28 0,29 0 16,-28-28-16,0 0 0,28 29 16,-29-29 46,1 0-62,56 0 47,1 0-47,27 0 0,-27 0 16,-1 0-16,0 0 15</inkml:trace>
  <inkml:trace contextRef="#ctx0" brushRef="#br0" timeOffset="14672.973">23181 1215 0,'0'-28'16,"-28"28"-16,-1 0 15,1 0-15,56 28 78,1-28-78,-29 28 0,28 1 0,28-29 0,-27 28 0,-1-28 16,-28 28-16,28-28 0,-28 28 16,0 1-16,0-1 15,0 0-15,0 1 16,0-1-16,0 0 0,0 0 16,0 1-16,-28-29 0,0 0 15,28 28-15,-29-28 31,1 0-31,0 0 0,-29 0 0,29-28 16,0-1-16,0 29 0,-1 0 0,29-28 16,57 28 15,-29 0-31,-28-28 0,28 28 0,1-28 0,27 28 0,-28 0 0,1 0 16,-1-29-16,0 1 0,-28 0 0,28 28 0,-28-29 15,0 1-15,0 0 0,0 0 0,0-1 31,29 29-15,-1 0-16,0 0 0,1 0 0,-1 0 16,-28-28-16</inkml:trace>
  <inkml:trace contextRef="#ctx0" brushRef="#br0" timeOffset="15168.734">23661 1159 0,'0'28'16,"0"0"-16,29-28 16,-1 28-16,-28 1 0,28-1 15,1-28-15,-1 0 32,-28-28 30,0-1-46,0 1-16,0 0 0,0 0 15,28 28 110,0 0-125,29 0 0,-29 0 16,0 0-16,1 0 0,-1 0 0,0 0 0</inkml:trace>
  <inkml:trace contextRef="#ctx0" brushRef="#br0" timeOffset="15519.992">24312 1046 0,'-29'0'0,"1"28"16,28 0-16,0 0 0,0 1 0,0-1 15,0 0 32,28-28-47,1 28 0,27-28 16,-28 0-16,29 0 0,-29 0 0,-28 29 0,29-29 16,-1 0-16,0 0 15,-28-29 1,0 1-1,0 0-15,0 0 47,0-1-47</inkml:trace>
  <inkml:trace contextRef="#ctx0" brushRef="#br0" timeOffset="15808.527">24538 989 0,'0'28'16,"0"1"-16,0-1 16,0 0-16,0 0 0,0 1 0,0-1 0,0 0 15,0 0-15,0 1 0,0-1 0,0 0 0,28-28 16,-28 28-16,0 1 0,0-1 0,28-28 0,-28 28 15,0 1-15,0-1 0,29-28 47,-1 0-31,0 0-16,-28-28 0,28 28 0,-28-29 0,29 29 0,-29-28 16,28 28-16,-28-28 0,28-1 0</inkml:trace>
  <inkml:trace contextRef="#ctx0" brushRef="#br0" timeOffset="16096.35">25075 1074 0,'0'28'15,"0"0"-15,0 1 16,0-1-16,0 0 0,0 0 0,0 1 0,0-1 0,0 0 16,0 0-16,0 1 0,0-1 0,0 0 0,0 1 15,0-1-15,0 0 16,28-28 31,-28-28-47,0 0 0,28-1 0,-28 1 0,0-29 15</inkml:trace>
  <inkml:trace contextRef="#ctx0" brushRef="#br0" timeOffset="16648.964">25273 819 0,'28'0'63,"0"0"-48,1-28-15,27 28 0,-28 0 0,1 0 16,-1 0-16,0 0 0,0 0 0,1 0 47,-1 0-32,0 0-15,1 0 0,-29 28 63,0 1-63,0-1 15,0 0-15,0 0 0,0 1 0,0-1 0,28-28 0,-28 28 0,0 29 16,28-57-16,-28 56 0,0 1 0,0-1 0,0 1 0,28-1 16,-28 1-16,0-29 0,0 1 0,0 27 0,0-28 0,0 1 0,0-1 15,0 0-15,0 29 0,0-29 0,0 28 0,0-27 0,0-1 0,0 0 16,0 0-16,0 1 0,0-1 0,0 0 0,0 1 0,0-1 0,0 0 16,0 0-16,0 1 0,0-1 15,0-56 16,0-1-31,0 1 16,0 0-16,0 0 0,-28 28 16</inkml:trace>
  <inkml:trace contextRef="#ctx0" brushRef="#br0" timeOffset="17112.841">26121 1385 0,'28'0'46,"0"0"-30,1 0-16,-1-29 16,0 29-16,0-28 0,1 28 31</inkml:trace>
  <inkml:trace contextRef="#ctx0" brushRef="#br0" timeOffset="17520.151">26262 1413 0,'0'28'16,"28"-28"-1,1 0 48,-29 29-63,28-29 0,0 0 0,1 0 15</inkml:trace>
  <inkml:trace contextRef="#ctx0" brushRef="#br0" timeOffset="19560.52">27082 1130 0,'28'0'31,"1"0"-31,-1 0 16,-28 29-16,28-29 0,0 0 0,-28 28 16,29-28-16,-1 0 0,0 0 0,-28 28 0,28 0 15,1-28-15,-1 0 0,-28 29 0,28-29 16,-28 28-16,29-28 15,-29 28-15,0 0 16,0 1 0,-29-29-16,-27 0 15,27 0-15,1 0 16,28 28-16,-28-28 0,0 0 0,28 28 0,-29-28 0,29 29 0,-28-29 16,0 0 15,56 0 16,0 28-47,1-28 15,-1 0-15,0 28 0,0-28 0,29 0 0,-29 0 0,1 0 0,-1 0 16,0 0-16,0 0 0,1 0 0,-1 0 0,0 0 0,-28 28 0,28-28 16,1 0-16,-58 0 125,29-28-110</inkml:trace>
  <inkml:trace contextRef="#ctx0" brushRef="#br0" timeOffset="20096.502">27732 395 0,'28'0'16,"1"0"-1,-1 0-15,0 0 16,-28 29-16,29-29 0,-1 0 15,-28 28-15,0 0 0,28-28 0,0 0 16,-28 29 15,-28-29-31,0 0 0,28 28 0,-28-28 0,-1 0 16,1 28-16,0-28 0,-1 0 0,1 0 16,28 28-16,28-28 46,-28 29-46,29-29 0,-1 0 0,0 0 16,1 0 31,-1 28-47,0-28 0,0 0 0,1 0 0,-1 0 16,0 0-16,-56 0 31,0 0-16,-1-28-15,29-1 0</inkml:trace>
  <inkml:trace contextRef="#ctx0" brushRef="#br0" timeOffset="20784.291">28156 339 0,'29'0'0,"-1"0"15,0 0-15,0 28 0,29 0 0,-1 1 16,-27-29-16,-1 0 0,-28 28 47,28-28-16,-56 0-15,0 0-16,28 28 0,-29-28 0,1 0 0,0 0 15,0 29-15,28-1 16,0 0-16,0 0 16,28-28-16,-28 29 0,28-29 0,0 0 15,1 0-15,-29 28 0,28-28 16,-28 28-1,0 0 1,0 1 0,0-1-1,-28-28 1,-1 0-16,1 28 16,0-28-16,0 0 0,-1 28 0,1-28 15,0 0-15,28 29 0,-28-29 0,56 0 31,28 0-15,1 0-16,-29 0 0,0 0 0,1 0 0,-1 0 0,0 0 0,0 0 16,1 0-16,-1 0 0</inkml:trace>
  <inkml:trace contextRef="#ctx0" brushRef="#br0" timeOffset="21160.428">28382 1328 0,'29'0'16,"-29"28"-16,28-28 0,0 0 16,0 0-16,1 0 0,-1 0 15,0 0-15,1 0 0,-1 0 0</inkml:trace>
  <inkml:trace contextRef="#ctx0" brushRef="#br0" timeOffset="21832.922">28891 1215 0,'29'0'16,"-1"0"0,0 0-16,0 0 0,-28 28 0,57-28 0,-29 29 0,0-29 15,1 0-15,-29 28 47,0 0-31,0 0-16,0 1 15,0-1-15,0 0 0,-29 1 16,1-1 0,0-28-16,0 0 0,-1 0 15,29 28 79,0 0-94,0 1 16,29-29-16,-29 28 0,28-28 0,0 0 15,-28 28-15,28-28 0,1 0 0,-1 0 172</inkml:trace>
  <inkml:trace contextRef="#ctx0" brushRef="#br0" timeOffset="23312.96">29315 622 0,'-28'0'63,"0"0"-63,-1 0 15,1 0 1,28 28 31,0 0-31,28 0-16,-28 1 0,29-1 15,-1-28-15,-28 28 0,28 0 0,1-28 0,-29 29 0,28-29 16,-28 28-16,0 0 0,0 0 62,0 1-46,-28-29 0,-1 0-16,1 0 15,0 0 1,28-29 31,0 1-47,0 0 15,0 0-15,0-1 0,28 29 16,0 0-16,1 0 16,-29-28-16,28 28 0,0 0 15,-28-28-15,28 28 0,1 0 0,-1 0 16,0 0-16,-28-28 47,28 28 15</inkml:trace>
  <inkml:trace contextRef="#ctx0" brushRef="#br0" timeOffset="23808.963">29711 1328 0,'28'0'16,"1"0"-16,-1 28 0,0 1 15,0-1-15,1-28 0,-1 0 16,0 0 15,0 0-15</inkml:trace>
  <inkml:trace contextRef="#ctx0" brushRef="#br0" timeOffset="24295.89">30333 1215 0,'28'0'0,"1"0"16,-1 0-16,0 0 0,-28 28 0,28-28 0,1 0 16,-29 29 15,0-1-15,0 0-16,0 0 0,28 1 0,-28-1 15,0 0-15,28-28 0,-28 29 16,-28-29-1,0 0-15,-1 0 16,1 0-16,0 0 0,0 0 16,28 28-1,0 0 1,28-28 15,-28 28-31,28-28 0,0 0 16,1 0-16,-1 0 0,0 0 15,0 0-15,1 0 0,-1 0 16,0 0 0,-28-28-16,0 0 15,0 0-15,0-1 16,-28 29-16,28-28 0,0 0 16</inkml:trace>
  <inkml:trace contextRef="#ctx0" brushRef="#br0" timeOffset="24880.371">30644 735 0,'28'0'16,"-28"28"-16,0 0 15,29-28-15,-1 0 0,-28 28 0,0 1 16,28-29-16,-28 28 31,0 0-31,28-28 32,-28-28-32,0 0 15,0-1-15,0 1 0,29 28 0,-29-28 0,0 0 16,0-1-16,0 1 15,-29 0-15,1 28 0,28-28 16,0-1-16,-28 29 16,0 0 15</inkml:trace>
  <inkml:trace contextRef="#ctx0" brushRef="#br0" timeOffset="25719.731">30079 1102 0,'0'28'31,"0"1"-31,0-1 16,0 0 15,0 0-15,0 1-16,0-1 0,0 0 15,-29-28-15,29 28 0,0 1 0,-28-1 0,28 0 16,0 1-16,0-1 0,0 28 0,0-27 15,28-1-15,-28 0 0,0 0 0,0 1 0,0-1 16,0 0-16,29-28 78,-29-28-78,0 0 16,28 28-16,-28-29 0</inkml:trace>
  <inkml:trace contextRef="#ctx0" brushRef="#br0" timeOffset="29736.852">23322 3250 0,'28'0'31,"1"0"-15,-1 0-16,0 0 0,1 0 0,-1 0 16,0 0-16,0 0 0,1 28 0,-1-28 0,0 0 15,-28 29 1,0-1-16,0 0 15,0 0-15,0 1 0,0-1 16,0 0-16,-28-28 16,28 29-16,0-1 0,-28-28 15,-1 0-15,1 0 0,28 28 16,-28-28-16,0 0 0,-1 0 0,1 0 0,0 0 0,-1 0 16,1 0-16,0 0 0,0 0 0,-1 0 0,86 0 46,-1 0-46,1 0 0,-29 0 0,29 0 0,-1 0 0,1 0 16,-1 28-16,1-28 0,-29 0 0,57 29 0,-57-29 0,1 28 0,-1-28 0,0 0 16,0 0-16,1 0 0,-1 0 0,0 0 0,-28-28 78,0-1-78,0 1 15,28 0-15,-28 0 16</inkml:trace>
  <inkml:trace contextRef="#ctx0" brushRef="#br0" timeOffset="30392.671">24114 2317 0,'28'29'0,"0"-29"0,-28 28 15,29 0-15,-1-28 0,0 28 0,-28 1 0,28-29 16,-28 28-16,29-28 0,-29 28 0,28-28 0,-28 29 16,0-1 46,0 0-62,-28-28 0,-1 0 0,-27 28 16,28 1-16,-1-29 0,1 28 0,0-28 15,-1 0-15,1 0 0,85 0 32,-29 0-32,29 0 15,27 0-15,-55 0 0,55 0 0,-27 0 0,28 0 0,0 0 0,-29 0 0,29 0 16,0 0-16,-57 0 0,57 0 0,-57 0 0,0 0 0,1 0 0,-1 0 0,-85 0 47,29 0-32,0 0-15,28-28 32,0-1-17,0 1-15</inkml:trace>
  <inkml:trace contextRef="#ctx0" brushRef="#br0" timeOffset="30944.967">25386 2148 0,'0'0'0,"56"56"15,-56-27 1,0-1-16,-28-28 0,0 0 0,-29 0 16,29 0-16,28 28 0,-28-28 0,0 28 0,56-28 46,0 0-46,29 0 16,-29 0-16,0 0 0,0 0 0,1 0 16,-1 29 15,0-1-31,-28 0 0,28 0 0,-28 1 0,29-1 16,-1 0-16,-28 1 0,0-1 0,0 0 15,0 0-15,-28-28 16,-1 0-16,1 29 0,0-29 0,0 0 0,-29 0 15,29 0-15,0 0 0,-1 0 0,1 0 16,56 28 31,1-28-47,-29 28 0,28-28 0,-28 28 16,28-28-1</inkml:trace>
  <inkml:trace contextRef="#ctx0" brushRef="#br0" timeOffset="31440.978">25669 3109 0,'28'0'0,"0"0"0,0 28 0,1-28 0,27 0 16,-28 0-16,29 0 0,0 28 0,-29-28 0,0 0 0,29 29 0,-29-29 15,0 0-15,0 28 0,1-28 0,-1 0 0,0 0 0,0 0 16</inkml:trace>
  <inkml:trace contextRef="#ctx0" brushRef="#br0" timeOffset="31704.492">25951 3391 0,'0'0'0,"29"0"0,84 29 15,-85-29 48,0 0-63,29 0 0,-29 0 0,0 0 0,0 0 0,1 0 16,-1 0-16,0 0 0,1 0 0,-1 0 0,0 0 0,0 0 15,1 0-15,-29-29 0,28 29 0</inkml:trace>
  <inkml:trace contextRef="#ctx0" brushRef="#br0" timeOffset="32368.272">27845 3024 0,'0'28'47,"29"1"-31,-1-1-16,28-28 0,-56 28 15,29-28-15,-1 0 0,0 28 0,0-28 16,-28 29 15,-28-29-31,0 0 16,0 28-16,-1-28 0,1 0 0,0 0 0,0 0 15,-1 0-15,1 0 0,28 28 0,-28-28 16,28 28-16,0 1 0,-29-29 16,58 0 31,-1 0-47,0 0 0,1 0 0,-1 28 15,0-28-15,0 28 0,1-28 0,-1 0 0,0 0 0,29 28 16,-29-28-16,0 0 156,1 0-156</inkml:trace>
  <inkml:trace contextRef="#ctx0" brushRef="#br0" timeOffset="33591.681">29089 735 0,'28'0'16,"-28"28"-16,29-28 0,-1 28 0,0-28 0,-28 28 46,-28-28-46,28 29 0,-28-29 0,28 28 16,28-28 15,-28 28-31,28-28 16,-28 28-16,0 1 47,28-1-32,-28 0-15,0 1 0,0-1 16,0 0-16,0 0 0,29-28 78,-29-28-78,28 28 0,0 0 0,1 0 0,-1-28 16,0 28-16,0 0 0,-28-28 0,0-1 0,0 1 31,-28 28 47,0 0-78,0 0 16,-1 0-16,1 0 0,28-28 15,0-1 1,0 1-16,28 28 16,1 0-16,-1 0 0,-28-28 15,28 28 1,-28-57 31</inkml:trace>
  <inkml:trace contextRef="#ctx0" brushRef="#br0" timeOffset="34527.946">29513 198 0,'0'28'31,"0"0"-15,0 0-16,28 1 16,-28-1-1,0 0 1,0 0-16,-28-28 16,28 29-16</inkml:trace>
  <inkml:trace contextRef="#ctx0" brushRef="#br0" timeOffset="35120.268">29711 226 0,'0'0'0,"28"0"15,1 0-15,-29 28 47,-29-28-47,29 28 16,-28-28 15,0 0-31,0 0 16,28 29-16,0-1 31,0 0-15,28-28-16,0 0 0,0 0 0,1 0 0,-1 0 0,0 0 15,0 0-15,1 0 0,-1 0 0,0 0 0,0 0 0,-28 28 32,0 1-32,-28-29 0,0 0 0,28 28 15,-28-28-15,-1 0 0,29 28 0,-28-28 0,28 29 16,0-1-16,-28-28 31,0 0-15,28 28-16,-29-28 0,1 0 15,0 0-15,28 28 32</inkml:trace>
  <inkml:trace contextRef="#ctx0" brushRef="#br0" timeOffset="35800.403">28128 2459 0,'0'28'31,"0"0"-31,28-28 16,-28 29-16,0-1 0,29-28 0,-29 28 0,0 0 16,0 1-16,28-1 0,0 0 15,-28 0 1,0 1-1,0-1 1,28-28 15,1 0-31,-1 0 0,0 0 0,29 0 16,-57-28-16,28 28 0,0 0 0,-28-29 0,0 1 0,28 28 0,-28-28 16</inkml:trace>
  <inkml:trace contextRef="#ctx0" brushRef="#br0" timeOffset="36304.299">28920 2317 0,'0'0'0,"28"0"31,-28 29-31,28-1 16,0-28-16,1 0 0,-29 28 15,-29-28 17,1 28-32,0-28 0,0 29 15,-1-29-15,1 0 0,0 0 0,-1 0 0,1 0 16,28 28-16,28 0 94,1-28-79,-29 29-15,0-1 0,28-28 110</inkml:trace>
  <inkml:trace contextRef="#ctx0" brushRef="#br0" timeOffset="36792.371">28976 3024 0,'28'0'31,"1"0"-31,-29 28 0,28-28 32,0 0-17,0 0-15,1 0 0,-1 0 0,0 0 0,0 0 0,1 0 16,27 0-16,-27 0 0,-1 0 0,28 0 0,-27 0 15,-58 0 17,1 0-32,0-28 15,0 28-15</inkml:trace>
  <inkml:trace contextRef="#ctx0" brushRef="#br0" timeOffset="37336.289">29739 2826 0,'29'0'31,"-1"0"-31,-28 28 0,0 1 16,28-29-16,0 0 0,1 28 0,-1-28 15,0 0-15,0 28 0,-28 1 31,-28-29-15,0 0-16,0 0 0,28 28 0,-57-28 0,29 28 0,0-28 0,-1 0 16,1 28-16,28 1 0,-28-29 15,28 28-15,28-28 94,0 0-94,1 0 0,-1 0 0,28 0 0,1 0 16,-29 0-16,0 0 0,1 0 62,-1 0-46,0-57-16</inkml:trace>
  <inkml:trace contextRef="#ctx0" brushRef="#br0" timeOffset="37839.969">30276 2346 0,'0'28'16,"0"0"-16,0 0 16,0 1-16,29-1 15,-1-28-15,0 28 0,1-28 16,-1 57-16,0-57 0,0 0 15,-28-28 17,0-1-32,0 1 0,0 0 0,0-1 0,0-27 15,0 28 1,-28-1 0,28 1-1,-28 28-15,28-28 16,-28 28-16,-1 0 15,1 0-15,0 0 16,28 28 78</inkml:trace>
  <inkml:trace contextRef="#ctx0" brushRef="#br0" timeOffset="40600.427">20326 10175 0,'0'28'32,"-29"-28"-32,1 0 0,0 0 0,0 0 15,-1 28-15,1-28 0,0 0 0,-1 0 0,1 0 0,0 29 0,0-29 0,-29 0 16,57 28-16,28-28 31,1 0-15,-1 0-16,28 0 0,-56 28 0,29-28 0,-1 0 0,0 0 0,1 0 15,-1 0-15,0 0 0,0 0 16,1 0 0,-1 0-16,0 28 0,0 1 15,-56-29 48,0 28-63,28 0 0,-28-28 0,-1 0 0,1 0 15,0 28-15,0-28 0,28 29 0,-29-1 16,1-28-16,0 0 0,28 28 0,-29-28 16,29 29-16,0-58 93</inkml:trace>
  <inkml:trace contextRef="#ctx0" brushRef="#br0" timeOffset="41015.94">21032 9807 0,'29'0'31,"-1"0"-31,28 0 0,-27 29 0,-1-29 0,29 0 0,-1 0 0,-28 0 0,29 0 16,-29 0-16,29 28 0,-1-28 0,-27 0 0,27 0 0,-28 0 0,1 0 16,-1 0-16,0 0 0,0 0 0,1-28 0,-1 28 0,0 0 15,-28-29-15,28 29 0,1 0 0,-1 0 16,-28-28-16,28 28 0,-28-28 0,29 28 0,-1 0 15,-28-28 32</inkml:trace>
  <inkml:trace contextRef="#ctx0" brushRef="#br0" timeOffset="41568.937">21485 9807 0,'0'0'16,"0"29"-16,28 55 16,0-84-16,1 0 0,-29 29 78,0-1-78,28 0 0,0 1 0,-28-1 0,0 0 15,28-28-15,-28 28 0,0 1 0,0-1 0,0 0 16,0 0-16,0 1 0,0-1 0,0 0 0,0 0 16,0 1-16,-28-29 0,28 28 0,0 0 0,-28-28 0,28 28 15,0 1-15,-28-29 0,28 28 0,0 0 16,28-28 62,0 0-62,29 0-16,-1 0 0,-28 0 0,1 0 0,27 0 0,1 0 0,-29 0 15,29 0-15,-29 0 0,28 0 0,1 0 0,-29 0 0,0-28 0,1 28 16,-1 0-16,0 0 0,-28-28 31,0-1 16,0 1-31,-28 0-16,28 0 15</inkml:trace>
  <inkml:trace contextRef="#ctx0" brushRef="#br0" timeOffset="42448.878">22446 9892 0,'-28'0'31,"-1"0"-31,29 28 0,0 1 32,29-1 61,-1-28-93,0 0 16,0 0-16,1 0 0,-1 0 16,0 0-16,0 0 0,1-28 0,-1 28 15,0 0-15,1-29 110,-1 29-110,-28-28 0,28 28 0,-28-28 0,28 28 15,1 0-15,-1-28 0,-28-1 0</inkml:trace>
  <inkml:trace contextRef="#ctx0" brushRef="#br0" timeOffset="42775.937">22813 9638 0,'-28'28'0,"28"0"15,0 1-15,0-1 16,0 0-16,0 0 0,0 1 0,0-1 16,0 0-16,0 0 0,0 1 0,0-1 0,0 0 15,0 1-15,0-1 0,0 0 0,0 29 0,-28-29 16,0 0-16,28 0 0,0 1 0,-29-29 0,29 56 16,-28-28-16,28 1 0,0-1 15,0-56 48,28-1-63,1 29 15,-1-28-15,-28 0 0,28 28 0,-28-28 0,28 28 0</inkml:trace>
  <inkml:trace contextRef="#ctx0" brushRef="#br0" timeOffset="43104.931">23096 9779 0,'28'0'0,"1"-28"16,-1 28-16,0 0 15,0 0-15,1 0 0,-1 0 0,0-28 0,0 28 0,1 0 16,-29-29-16,28 29 0,0 0 0</inkml:trace>
  <inkml:trace contextRef="#ctx0" brushRef="#br0" timeOffset="43576.098">23181 9723 0,'0'28'32,"0"0"-17,0 0-15,0 1 0,0-1 0,0 0 16,0 0-16,28 1 16,29-29-16,-57 28 0,56-28 0,-28 0 15,1 0-15,-29 28 31,-29 1-31,1-1 32,28 0-1,-28 0-15,0-28-16,-1 29 15,1-29 48,28 28-48,-28-28 1,56 0 0,0 0-16,1 0 0,27-57 0,-28 57 15,1 0-15,-1 0 0,0 0 0</inkml:trace>
  <inkml:trace contextRef="#ctx0" brushRef="#br0" timeOffset="43841.013">23605 9949 0,'28'0'79,"0"0"-79,1 0 0,-1 0 0,0 0 15,1 0-15,-1 0 0</inkml:trace>
  <inkml:trace contextRef="#ctx0" brushRef="#br0" timeOffset="44128.728">23718 10062 0</inkml:trace>
  <inkml:trace contextRef="#ctx0" brushRef="#br0" timeOffset="44624.467">24170 9892 0,'0'28'15,"0"1"-15,0-1 16,0 0-16,0 1 0,0-1 0,0 0 16,29-28-16,-29 28 0,28-28 31,0 0-31,0 0 0,1 0 16,-1 0-16,-28-28 0,0 0 0,0 0 15,28 28-15,-28-29 0,28 29 0,-28-56 0,29 56 0,-29-29 16,0 1-16,0 0 0,0 0 15,0-1-15,28 29 0,-28-28 0,0 0 16,-28 28 0,-1 0-1,1 0-15,0 0 0,0 0 0,-1 0 16,1 0-16,56 0 47,1 0-32,-1 0-15,0 0 16</inkml:trace>
  <inkml:trace contextRef="#ctx0" brushRef="#br0" timeOffset="45184.36">24594 9581 0,'29'0'32,"-1"0"-17,0 0-15,0 0 0,1 0 0,27 0 16,-28 0-16,1 0 0,-1 0 15,-28 29 48,0-1-63,0 0 0,28-28 16,1 28-16,-29 1 15,0-1-15,0 0 16,0 0-16,0 1 0,0-1 0,0 0 15,0 0-15,-29 1 0,29-1 0,-28 0 0,28 1 16,0 27-16,0-28 0,0 1 0,0-1 0,0 0 16,0 0-16,0 1 0,0-1 0,0 0 0,-28-28 47,-1 0-32,1 0 32,0 0-47,0 0 16,-1 0-1,1 0-15,0 0 0,56 0 32</inkml:trace>
  <inkml:trace contextRef="#ctx0" brushRef="#br0" timeOffset="45775.718">25301 9864 0,'28'28'31,"1"0"-15,-1 1-16,0-29 0,0 0 0,1 0 16,-29 28-16,28-28 0,0 28 0,0-28 0,1 0 62,-1 0-62</inkml:trace>
  <inkml:trace contextRef="#ctx0" brushRef="#br0" timeOffset="46152.524">25358 10090 0,'0'28'16,"28"-28"-1,0 0-15,-28 29 0,28-29 0,1 0 16,-1 0-16,0 0 16,0 0-16,1 28 62,-1-28-62,-28 28 0,-28-56 63,-1 28-48</inkml:trace>
  <inkml:trace contextRef="#ctx0" brushRef="#br0" timeOffset="51576.927">26686 9920 0,'-28'0'31,"0"0"-31,28 29 0,-29-29 63,1 28-63,0-28 0,0 28 15,-1 1-15,86-29 32,-29 0-17,0 0-15,1 0 0,-1 0 0,0 0 0,-28 28 47,0 0-47,0 0 0,-28-28 16,28 29-16,0-1 15,0 0 32,-28-28-47,-1 0 16,-27 0-16,56 28 0,-28-28 0,-1 0 0,1 29 0,0-29 15,0 0-15,28 28 0,-29-28 16</inkml:trace>
  <inkml:trace contextRef="#ctx0" brushRef="#br0" timeOffset="61904.336">27647 3985 0,'0'0'0,"29"-28"0,-1 28 0,0 0 0,29 0 0,-29 0 0,29 0 15,-29 0-15,28 0 0,1 0 0,-1 0 0,29 0 0,-28 0 0,-1 0 0,29 0 16,-28 0-16,-29 0 0,28 0 0,-27 0 0,56 0 0,-1 0 0,-55 0 0,55 0 15,1 0-15,-28 0 0,-1 0 0,29 0 0,-57 0 0,57 0 0,-28 0 0,-1 0 16,1 0-16,-29 0 0,29 0 0,-1 0 0,-28 0 0,57 0 0,-56 0 16,55 0-16,-27 0 0,-1 0 0,29 0 0,-57 0 15,1 0-15,-58 0 110,-27 0-95,28 0-15,-1 0 0,1 0 0,-28 0 0,-29 0 0,28 0 0,-28 0 0,1 0 16</inkml:trace>
  <inkml:trace contextRef="#ctx0" brushRef="#br0" timeOffset="62408.444">27619 4013 0,'28'0'47,"1"0"-47,-1 0 15,28 0-15,-27 0 0,27 29 0,29-1 0,-28 0 0,-1-28 16,29 0-16,0 57 0,-57-57 0,57 28 0,0-28 0,-29 0 0,57 28 0,0-28 15,29 28-15,-29 1 0,0-29 0,0 28 0,-28 0 0,28-28 0,0 28 0,-28-28 16,-29 0-16,29 29 0,0-29 0,-29 0 0,-27 0 0,-1 0 16,0 0-16</inkml:trace>
  <inkml:trace contextRef="#ctx0" brushRef="#br0" timeOffset="63168.268">28128 4663 0,'0'29'0,"0"-1"0,0 0 16,0 0-16,28 1 0,-28-1 0,0 0 0,0 29 0,0-1 0,29-56 15,-29 29-15,0-1 0,0 0 0,0 0 0,28-28 0,-28 57 0,0-29 16,0 0-16,0 1 0,0-1 0,0 0 0,0 0 0,0 29 0,0-1 16,0-27-16,0-1 0,0 57 0,0-57 0,-28 0 0,28 29 15,-29-1-15,29-27 0,-28 27 0,0 1 0,-1-29 0,1 29 0,-28 27 0,56-27 16,-29-29-16,1 29 0,0 27 0,-29 1 0,29-57 0,0 29 0,-29 0 0,29 27 15,0-55-15,-1 55 0,-27-27 0,28-1 0,-29-27 0,57 27 0,-28 1 0,0-57 16,-1 56-16,1 1 0,0-29 0,-1-28 0,1 57 0,0-1 0,0-56 0,-1 28 16,1 1-16,28-1 0,-56 0 0,56 0 0,0 1 0,-29-29 0,1 0 15,28 28-15,0 0 0,-28-28 0,28 28 63,0 1-63,0-1 15,0 29-15,-29-57 16,29 28-16,0 0 0,0 0 0,0 1 16,0-1-16,0 0 15,0 0-15,-28-28 0,28 29 0,0-1 0,0 0 16,-28-28-16,28 28 0,-28 29 0,-1-29 0,29 1 0,-28-1 16,0 0-16,0 0 0,28 1 0,-29-1 0,1 28 0,0-56 0,28 57 0,-28-57 15,-1 28-15,1 29 0,0-1 0,-1-28 0,29 1 0,0-1 0,-28 0 16,0 29-16,28-29 0,-28-28 0,28 28 0,0 1 0,0-1 15,0 0-15,-29 0 0,1-28 0,28 29 0,0-1 0,-28-28 0,28 28 16,0 0-16,-28 1 0,-1-29 16,29 28-16,0 0 0,0-56 140,0 0-140,0-1 16,0 1-16,0 0 16</inkml:trace>
  <inkml:trace contextRef="#ctx0" brushRef="#br0" timeOffset="63648.395">26036 8394 0,'0'28'15,"28"-28"1,-28 29-16,29-1 0,-29 0 0,28 1 16,-28-1-16,0 0 0,28-28 0,-28 57 0,0-29 15,28-28-15,1 56 0,-29-27 0,28-29 0,-28 56 0,0 1 16,28-29-16,-28 0 0,0 0 0,0 1 0,0-1 16,28 0-16,-28 1 0,0-1 0,0 0 15,29-56 32,-1 0-47,0 28 0,-28-29 0,0 1 0,29 28 0,27-28 16,-56-1-16,28 1 0,1 28 0,-1 0 0,0-28 0,0 28 0,1-28 15,-1 28-15,0 0 0,1-29 0,-1 29 0,0 0 0,0-28 0,29 28 0,-1-28 16,-27 28-16,-1-28 0,28 28 0,-27 0 0,-1 0 16</inkml:trace>
  <inkml:trace contextRef="#ctx0" brushRef="#br0" timeOffset="139072.008">9131 13284 0,'0'0'0,"28"0"16,-28 28 93,0 0-109,0 1 0,0-1 0,0 0 16,0 0-16,0 1 0,0-1 0,0 0 0,0 1 16,0-1-16,0 0 0,0 0 0,0 29 0,0-29 0,0 0 0,0 1 15,-28 27-15,28-28 0,0 29 0,0-29 0,0 1 16,0-1-16,0 0 0,-28-28 0,28 57 0,0-1 0,0-28 16,0 1-16,-29-1 0,29 0 15,0 0-15,0 1 16,-28-29-16,0 0 0,28-29 78,-28 1-78,28 0 16,0 0-16,0-1 0,-29 29 15,29-28-15,0 0 0</inkml:trace>
  <inkml:trace contextRef="#ctx0" brushRef="#br0" timeOffset="140039.613">9018 13340 0,'28'0'31,"29"0"-15,-29 0-16,-28 29 0,28-1 0,1-28 0,-29 28 0,28-28 0,0 0 15,0 0-15,-28 28 0,29-28 0,-1 29 0,0-29 16,0 0-16,1 0 0,-1 0 15,0 0 1,0 0-16,1 0 0,-1 0 0,0 0 16,1 0-16,-1 0 0,0 0 15,0 0-15,1 0 16,-1 0 31,0 0-32,0 0-15,1 0 0,27 0 0,-56 28 0,29-28 0,-1 0 16,0 28-16,0-28 0,29 29 0,-85-29 63,-1-29-63,1 29 62,0 0-62,28 57 0,0-29 16,0 0-16,-28-28 0,28 29 0,-29-1 0,29 0 15,0 0-15,0 1 0,-28-29 16,28 28-16,0 0 0,0 0 0,0 29 16,0-29-16,28 1 15,-28-1-15,0 0 0,0 0 16,0 1-1,-28-29 1,28 28-16,-28 0 78,-1-28-62,1 0-1,0 0-15,0 0 16,-1 0 0,1 0-16,0 0 15,0 0-15,-1 0 0,-27 0 0,27 0 16,-27 0-16,-1 0 0,1 0 0,-1 0 0,29 0 0,-28 0 16,-1 0-16,29-28 0,-29 28 0,1 0 0,27 0 0,-27 0 0,-1 0 15,29 0-15,-29 0 0,29 0 0,0 0 0,0 0 0,-1 0 16,1 0-16,0 0 0,0 0 0,-1 0 0,1 0 0,0 0 0,0 0 0,-1 0 15,-27 0-15,27 0 0,58 0 32,-1 0-32,29 0 15,-29 0-15,0 0 0,0 0 0,1 0 16</inkml:trace>
  <inkml:trace contextRef="#ctx0" brushRef="#br0" timeOffset="140975.961">9272 15008 0,'0'0'0,"0"28"15,0 1-15,0-1 16,0 0-16,0 0 0,0 1 0,0-1 16,0 0-16,0 0 0,0 1 15,0-1-15,0 0 0,0 0 0,0 1 0,0-1 16,0 0-16,0 1 0,0-1 0,0 0 0,0 0 0,0 1 16,29 27-16,-29-28 0,0 1 0,0-1 0,0 0 0,0 0 15,0 29-15,0-29 0,0 29 0,0-29 16,0 0-16,-29-28 0,29 29 15,-28-29-15,28 28 0,0 0 0,-28-28 16,28-28 62,0 0-62,0-1-16,0 1 0,28 28 0,0 0 15,-28-28-15,0-1 0</inkml:trace>
  <inkml:trace contextRef="#ctx0" brushRef="#br0" timeOffset="142136.562">9216 14980 0,'28'0'47,"-28"28"-47,0 0 0,28-28 0,1 0 0,-1 29 0,0-1 16,0-28-16,1 0 0,-1 0 0,0 0 0,0 0 15,1 28-15,-1-28 0,0 0 0,1 28 0,-1-28 0,0 29 16,-56-29 218,28 28-202,0 28-32,0-27 15,0 27-15,28-56 0,0 28 0,-28 1 0,0-1 16,0 29-16,0-29 0,29 0 0,-29 0 15,0 1-15,0-1 0,0 0 0,0 0 0,0 1 16,-29-29-16,29 28 0,-28-28 0,0 0 16,28 56-16,0-27 31,0-1-15,0 0-1,0 0-15,0 1 16,0-1-16,0 0 0,-28-28 15,-1 0-15,1 0 141,0 0-125,-1 0-16,1 0 0,0 0 0,0 0 0,-1 0 0,1 0 15,-28 0-15,27 0 0,1 0 16,0 0-16,0 0 0,-1 0 16,1 0-16,0 0 15,28-28 141,0 0-140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128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，主要是使用原始鑰匙去擴展出每一</a:t>
            </a:r>
            <a:r>
              <a:rPr lang="en-US" altLang="zh-TW" dirty="0"/>
              <a:t>round</a:t>
            </a:r>
            <a:r>
              <a:rPr lang="zh-TW" altLang="en-US" dirty="0"/>
              <a:t>所需的子密鑰，另外一個則是</a:t>
            </a:r>
            <a:r>
              <a:rPr lang="en-US" altLang="zh-TW" dirty="0"/>
              <a:t>Message encryption</a:t>
            </a:r>
            <a:r>
              <a:rPr lang="zh-TW" altLang="en-US" dirty="0"/>
              <a:t>，</a:t>
            </a:r>
            <a:r>
              <a:rPr lang="en-US" altLang="zh-TW" dirty="0"/>
              <a:t>plaintext</a:t>
            </a:r>
            <a:r>
              <a:rPr lang="zh-TW" altLang="en-US" dirty="0"/>
              <a:t>進來之後會先與原始鑰使作</a:t>
            </a:r>
            <a:r>
              <a:rPr lang="en-US" altLang="zh-TW" dirty="0" err="1"/>
              <a:t>addroundkey</a:t>
            </a:r>
            <a:r>
              <a:rPr lang="zh-TW" altLang="en-US" dirty="0"/>
              <a:t>的動作，接下來會開始執行先前提過的</a:t>
            </a:r>
            <a:r>
              <a:rPr lang="en-US" altLang="zh-TW" dirty="0"/>
              <a:t>10round</a:t>
            </a:r>
            <a:r>
              <a:rPr lang="zh-TW" altLang="en-US" dirty="0"/>
              <a:t>，而每一</a:t>
            </a:r>
            <a:r>
              <a:rPr lang="en-US" altLang="zh-TW" dirty="0"/>
              <a:t>round</a:t>
            </a:r>
            <a:r>
              <a:rPr lang="zh-TW" altLang="en-US" dirty="0"/>
              <a:t>當中會執行</a:t>
            </a:r>
            <a:r>
              <a:rPr lang="en-US" altLang="zh-TW" dirty="0"/>
              <a:t>4</a:t>
            </a:r>
            <a:r>
              <a:rPr lang="zh-TW" altLang="en-US" dirty="0"/>
              <a:t>個</a:t>
            </a:r>
            <a:r>
              <a:rPr lang="en-US" altLang="zh-TW" dirty="0"/>
              <a:t>function</a:t>
            </a:r>
            <a:r>
              <a:rPr lang="zh-TW" altLang="en-US" dirty="0"/>
              <a:t>，分別是</a:t>
            </a:r>
            <a:r>
              <a:rPr lang="en-US" altLang="zh-TW" dirty="0" err="1"/>
              <a:t>subbyte</a:t>
            </a:r>
            <a:r>
              <a:rPr lang="zh-TW" altLang="en-US" dirty="0"/>
              <a:t>、</a:t>
            </a:r>
            <a:r>
              <a:rPr lang="en-US" altLang="zh-TW" dirty="0" err="1"/>
              <a:t>shiftrow</a:t>
            </a:r>
            <a:r>
              <a:rPr lang="zh-TW" altLang="en-US" dirty="0"/>
              <a:t>、</a:t>
            </a:r>
            <a:r>
              <a:rPr lang="en-US" altLang="zh-TW" dirty="0" err="1"/>
              <a:t>mixcolmn</a:t>
            </a:r>
            <a:r>
              <a:rPr lang="zh-TW" altLang="en-US" dirty="0"/>
              <a:t>、</a:t>
            </a:r>
            <a:r>
              <a:rPr lang="en-US" altLang="zh-TW" dirty="0" err="1"/>
              <a:t>addroundkey</a:t>
            </a:r>
            <a:r>
              <a:rPr lang="zh-TW" altLang="en-US" dirty="0"/>
              <a:t>，除了地</a:t>
            </a:r>
            <a:r>
              <a:rPr lang="en-US" altLang="zh-TW" dirty="0"/>
              <a:t>10round</a:t>
            </a:r>
            <a:r>
              <a:rPr lang="zh-TW" altLang="en-US" dirty="0"/>
              <a:t>不做</a:t>
            </a:r>
            <a:r>
              <a:rPr lang="en-US" altLang="zh-TW" dirty="0" err="1"/>
              <a:t>mixcolumn</a:t>
            </a:r>
            <a:r>
              <a:rPr lang="zh-TW" altLang="en-US" dirty="0"/>
              <a:t>的動作，最後做完</a:t>
            </a:r>
            <a:r>
              <a:rPr lang="en-US" altLang="zh-TW" dirty="0"/>
              <a:t>10round</a:t>
            </a:r>
            <a:r>
              <a:rPr lang="zh-TW" altLang="en-US" dirty="0"/>
              <a:t>後將</a:t>
            </a:r>
            <a:r>
              <a:rPr lang="en-US" altLang="zh-TW" dirty="0"/>
              <a:t>ciphertext</a:t>
            </a:r>
            <a:r>
              <a:rPr lang="zh-TW" altLang="en-US" dirty="0"/>
              <a:t>輸出。</a:t>
            </a:r>
            <a:br>
              <a:rPr lang="en-US" altLang="zh-TW" dirty="0"/>
            </a:br>
            <a:br>
              <a:rPr lang="en-US" altLang="zh-TW" dirty="0"/>
            </a:br>
            <a:r>
              <a:rPr lang="zh-TW" altLang="en-US" dirty="0">
                <a:solidFill>
                  <a:srgbClr val="FF0000"/>
                </a:solidFill>
              </a:rPr>
              <a:t>接下來我會依序介紹這邊的</a:t>
            </a:r>
            <a:r>
              <a:rPr lang="en-US" altLang="zh-TW" dirty="0">
                <a:solidFill>
                  <a:srgbClr val="FF0000"/>
                </a:solidFill>
              </a:rPr>
              <a:t>4</a:t>
            </a:r>
            <a:r>
              <a:rPr lang="zh-TW" altLang="en-US" dirty="0">
                <a:solidFill>
                  <a:srgbClr val="FF0000"/>
                </a:solidFill>
              </a:rPr>
              <a:t>個</a:t>
            </a:r>
            <a:r>
              <a:rPr lang="en-US" altLang="zh-TW" dirty="0">
                <a:solidFill>
                  <a:srgbClr val="FF0000"/>
                </a:solidFill>
              </a:rPr>
              <a:t>function</a:t>
            </a:r>
            <a:r>
              <a:rPr lang="zh-TW" altLang="en-US" dirty="0">
                <a:solidFill>
                  <a:srgbClr val="FF0000"/>
                </a:solidFill>
              </a:rPr>
              <a:t>以及</a:t>
            </a:r>
            <a:r>
              <a:rPr lang="en-US" altLang="zh-TW" dirty="0" err="1">
                <a:solidFill>
                  <a:srgbClr val="FF0000"/>
                </a:solidFill>
              </a:rPr>
              <a:t>addroundkey</a:t>
            </a:r>
            <a:r>
              <a:rPr lang="zh-TW" altLang="en-US" dirty="0">
                <a:solidFill>
                  <a:srgbClr val="FF0000"/>
                </a:solidFill>
              </a:rPr>
              <a:t>的功能及我是如何實現的</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2^8</a:t>
            </a:r>
            <a:r>
              <a:rPr lang="zh-TW" altLang="en-US" dirty="0"/>
              <a:t>乘法反元素的電路相當複雜，所以透過</a:t>
            </a:r>
            <a:r>
              <a:rPr lang="el-GR" altLang="zh-TW" dirty="0"/>
              <a:t>δ</a:t>
            </a:r>
            <a:r>
              <a:rPr lang="zh-TW" altLang="en-US" dirty="0"/>
              <a:t>轉換矩陣將有限場</a:t>
            </a:r>
            <a:r>
              <a:rPr lang="en-US" altLang="zh-TW" dirty="0"/>
              <a:t>2^8</a:t>
            </a:r>
            <a:r>
              <a:rPr lang="zh-TW" altLang="en-US" dirty="0"/>
              <a:t>降冪成有限場</a:t>
            </a:r>
            <a:r>
              <a:rPr lang="en-US" altLang="zh-TW" dirty="0"/>
              <a:t>GF(24)</a:t>
            </a:r>
            <a:r>
              <a:rPr lang="zh-TW" altLang="en-US" dirty="0"/>
              <a:t>再求其乘法反元素，以降低電路的複雜度求出有限場</a:t>
            </a:r>
            <a:r>
              <a:rPr lang="en-US" altLang="zh-TW" dirty="0"/>
              <a:t>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2^8</a:t>
            </a:r>
            <a:r>
              <a:rPr lang="zh-TW" altLang="en-US" dirty="0"/>
              <a:t>乘法反元素的電路相當複雜，所以透過</a:t>
            </a:r>
            <a:r>
              <a:rPr lang="el-GR" altLang="zh-TW" dirty="0"/>
              <a:t>δ</a:t>
            </a:r>
            <a:r>
              <a:rPr lang="zh-TW" altLang="en-US" dirty="0"/>
              <a:t>轉換矩陣將有限場</a:t>
            </a:r>
            <a:r>
              <a:rPr lang="en-US" altLang="zh-TW" dirty="0"/>
              <a:t>2^8</a:t>
            </a:r>
            <a:r>
              <a:rPr lang="zh-TW" altLang="en-US" dirty="0"/>
              <a:t>降冪成有限場</a:t>
            </a:r>
            <a:r>
              <a:rPr lang="en-US" altLang="zh-TW" dirty="0"/>
              <a:t>GF(24)</a:t>
            </a:r>
            <a:r>
              <a:rPr lang="zh-TW" altLang="en-US" dirty="0"/>
              <a:t>再求其乘法反元素，以降低電路的複雜度求出有限場</a:t>
            </a:r>
            <a:r>
              <a:rPr lang="en-US" altLang="zh-TW" dirty="0"/>
              <a:t>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282667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將兩者實現後使用</a:t>
            </a:r>
            <a:r>
              <a:rPr lang="en-US" altLang="zh-TW" dirty="0"/>
              <a:t>DC</a:t>
            </a:r>
            <a:r>
              <a:rPr lang="zh-TW" altLang="en-US" dirty="0"/>
              <a:t>合成，以</a:t>
            </a:r>
            <a:r>
              <a:rPr lang="en-US" altLang="zh-TW" dirty="0"/>
              <a:t>Gate Count</a:t>
            </a:r>
            <a:r>
              <a:rPr lang="zh-TW" altLang="en-US" dirty="0"/>
              <a:t>與</a:t>
            </a:r>
            <a:r>
              <a:rPr lang="en-US" altLang="zh-TW" dirty="0"/>
              <a:t>Propagation Delay</a:t>
            </a:r>
            <a:r>
              <a:rPr lang="zh-TW" altLang="en-US" dirty="0"/>
              <a:t>來做比較</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Gate count</a:t>
            </a:r>
            <a:r>
              <a:rPr lang="zh-TW" altLang="en-US" dirty="0"/>
              <a:t>得部分是以</a:t>
            </a:r>
            <a:r>
              <a:rPr lang="en-US" altLang="zh-TW" dirty="0"/>
              <a:t>2</a:t>
            </a:r>
            <a:r>
              <a:rPr lang="zh-TW" altLang="en-US" dirty="0"/>
              <a:t>對一的</a:t>
            </a:r>
            <a:r>
              <a:rPr lang="en-US" altLang="zh-TW" dirty="0" err="1"/>
              <a:t>nand</a:t>
            </a:r>
            <a:r>
              <a:rPr lang="zh-TW" altLang="en-US" dirty="0"/>
              <a:t>面積做推估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那可以發現直接邏輯映射的面積是比複合場運算大</a:t>
            </a:r>
            <a:r>
              <a:rPr lang="en-US" altLang="zh-TW" dirty="0"/>
              <a:t>40%</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但是在速度上確比他快</a:t>
            </a:r>
            <a:r>
              <a:rPr lang="en-US" altLang="zh-TW" dirty="0"/>
              <a:t>77%</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又將</a:t>
            </a:r>
            <a:r>
              <a:rPr lang="en-US" altLang="zh-TW" dirty="0"/>
              <a:t>AES</a:t>
            </a:r>
            <a:r>
              <a:rPr lang="zh-TW" altLang="en-US" dirty="0"/>
              <a:t>電路完全實現後發現</a:t>
            </a:r>
            <a:r>
              <a:rPr lang="en-US" altLang="zh-TW" dirty="0"/>
              <a:t>critical path</a:t>
            </a:r>
            <a:r>
              <a:rPr lang="zh-TW" altLang="en-US" dirty="0"/>
              <a:t>中</a:t>
            </a:r>
            <a:r>
              <a:rPr lang="en-US" altLang="zh-TW" dirty="0" err="1"/>
              <a:t>subbyte</a:t>
            </a:r>
            <a:r>
              <a:rPr lang="zh-TW" altLang="en-US" dirty="0"/>
              <a:t>的</a:t>
            </a:r>
            <a:r>
              <a:rPr lang="en-US" altLang="zh-TW" dirty="0"/>
              <a:t>propagation delay</a:t>
            </a:r>
            <a:r>
              <a:rPr lang="zh-TW" altLang="en-US" dirty="0"/>
              <a:t>是所有</a:t>
            </a:r>
            <a:r>
              <a:rPr lang="en-US" altLang="zh-TW" dirty="0" err="1"/>
              <a:t>funtion</a:t>
            </a:r>
            <a:r>
              <a:rPr lang="zh-TW" altLang="en-US" dirty="0"/>
              <a:t>中最大的，因此我希望藉由一些面積的提升來降低</a:t>
            </a:r>
            <a:r>
              <a:rPr lang="en-US" altLang="zh-TW" dirty="0" err="1"/>
              <a:t>subbytr</a:t>
            </a:r>
            <a:r>
              <a:rPr lang="zh-TW" altLang="en-US" dirty="0"/>
              <a:t>的</a:t>
            </a:r>
            <a:r>
              <a:rPr lang="en-US" altLang="zh-TW" dirty="0"/>
              <a:t>delay</a:t>
            </a:r>
            <a:r>
              <a:rPr lang="zh-TW" altLang="en-US" dirty="0"/>
              <a:t>藉此將</a:t>
            </a:r>
            <a:r>
              <a:rPr lang="en-US" altLang="zh-TW" dirty="0"/>
              <a:t>IC</a:t>
            </a:r>
            <a:r>
              <a:rPr lang="zh-TW" altLang="en-US" dirty="0"/>
              <a:t>的最高頻率提高</a:t>
            </a:r>
            <a:br>
              <a:rPr lang="en-US" altLang="zh-TW" dirty="0"/>
            </a:b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即時運算設計，指在加密過程中計算出每一回合所需的回合金鑰，加上上述所需的</a:t>
            </a:r>
            <a:r>
              <a:rPr lang="en-US" altLang="zh-TW" dirty="0" err="1"/>
              <a:t>shiftrow</a:t>
            </a:r>
            <a:r>
              <a:rPr lang="zh-TW" altLang="en-US" dirty="0"/>
              <a:t>，</a:t>
            </a:r>
            <a:r>
              <a:rPr lang="en-US" altLang="zh-TW" dirty="0" err="1"/>
              <a:t>subbyte</a:t>
            </a:r>
            <a:r>
              <a:rPr lang="zh-TW" altLang="en-US" dirty="0"/>
              <a:t>以及</a:t>
            </a:r>
            <a:r>
              <a:rPr lang="en-US" altLang="zh-TW" dirty="0" err="1"/>
              <a:t>xor</a:t>
            </a:r>
            <a:r>
              <a:rPr lang="zh-TW" altLang="en-US" dirty="0"/>
              <a:t>組成電路。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r>
              <a:rPr lang="zh-TW" altLang="en-US" dirty="0"/>
              <a:t>從</a:t>
            </a:r>
            <a:r>
              <a:rPr lang="en-US" altLang="zh-TW" dirty="0" err="1"/>
              <a:t>Desgin</a:t>
            </a:r>
            <a:r>
              <a:rPr lang="en-US" altLang="zh-TW" dirty="0"/>
              <a:t> Compiler</a:t>
            </a:r>
            <a:r>
              <a:rPr lang="zh-TW" altLang="en-US" dirty="0"/>
              <a:t>中找出電路的</a:t>
            </a:r>
            <a:r>
              <a:rPr lang="en-US" altLang="zh-CN" dirty="0"/>
              <a:t>Critical path</a:t>
            </a:r>
            <a:br>
              <a:rPr lang="en-US" altLang="zh-CN" dirty="0"/>
            </a:br>
            <a:br>
              <a:rPr lang="en-US" altLang="zh-CN" dirty="0"/>
            </a:br>
            <a:r>
              <a:rPr lang="en-US" altLang="zh-CN" dirty="0" err="1"/>
              <a:t>subbyte</a:t>
            </a:r>
            <a:r>
              <a:rPr lang="zh-TW" altLang="en-US" dirty="0"/>
              <a:t> 的 </a:t>
            </a:r>
            <a:r>
              <a:rPr lang="en-US" altLang="zh-TW" dirty="0"/>
              <a:t>propagation delay</a:t>
            </a:r>
            <a:r>
              <a:rPr lang="zh-TW" altLang="en-US" dirty="0"/>
              <a:t>占掉整個</a:t>
            </a:r>
            <a:r>
              <a:rPr lang="en-US" altLang="zh-TW" dirty="0" err="1"/>
              <a:t>critaicl</a:t>
            </a:r>
            <a:r>
              <a:rPr lang="en-US" altLang="zh-TW" dirty="0"/>
              <a:t> path</a:t>
            </a:r>
            <a:r>
              <a:rPr lang="zh-TW" altLang="en-US" dirty="0"/>
              <a:t>的時間快一半，呼應前面使用直接邏輯映射方式實現來提升速度</a:t>
            </a:r>
            <a:br>
              <a:rPr lang="en-US" altLang="zh-TW" dirty="0"/>
            </a:br>
            <a:br>
              <a:rPr lang="en-US" altLang="zh-TW" dirty="0"/>
            </a:br>
            <a:r>
              <a:rPr lang="zh-TW" altLang="en-US" dirty="0"/>
              <a:t>若未來要在更優化的話，可以從</a:t>
            </a:r>
            <a:r>
              <a:rPr lang="en-US" altLang="zh-TW" dirty="0" err="1"/>
              <a:t>subbyte</a:t>
            </a:r>
            <a:r>
              <a:rPr lang="zh-TW" altLang="en-US" dirty="0"/>
              <a:t>後面切一級</a:t>
            </a:r>
            <a:r>
              <a:rPr lang="en-US" altLang="zh-TW" dirty="0"/>
              <a:t>pipeline</a:t>
            </a:r>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br>
              <a:rPr lang="en-US" altLang="zh-TW" dirty="0"/>
            </a:br>
            <a:br>
              <a:rPr lang="en-US" altLang="zh-TW" dirty="0"/>
            </a:br>
            <a:r>
              <a:rPr lang="en-US" altLang="zh-TW" dirty="0"/>
              <a:t>DRC</a:t>
            </a:r>
            <a:r>
              <a:rPr lang="zh-TW" altLang="en-US" dirty="0"/>
              <a:t> 教育性晶片可容許錯誤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這是我這個</a:t>
            </a:r>
            <a:r>
              <a:rPr lang="en-US" altLang="zh-TW" dirty="0"/>
              <a:t>AES</a:t>
            </a:r>
            <a:r>
              <a:rPr lang="zh-TW" altLang="en-US" dirty="0"/>
              <a:t>教育性晶片最後去</a:t>
            </a:r>
            <a:r>
              <a:rPr lang="en-US" altLang="zh-TW" dirty="0"/>
              <a:t>TSRI</a:t>
            </a:r>
            <a:r>
              <a:rPr lang="zh-TW" altLang="en-US" dirty="0"/>
              <a:t>上</a:t>
            </a:r>
            <a:r>
              <a:rPr lang="en-US" altLang="zh-TW" dirty="0"/>
              <a:t>V93000</a:t>
            </a:r>
            <a:r>
              <a:rPr lang="zh-TW" altLang="en-US" dirty="0"/>
              <a:t>測試的結果，我們是使用台積電</a:t>
            </a:r>
            <a:r>
              <a:rPr lang="en-US" altLang="zh-TW" dirty="0"/>
              <a:t>.18</a:t>
            </a:r>
            <a:r>
              <a:rPr lang="zh-TW" altLang="en-US" dirty="0"/>
              <a:t>製成並且使用</a:t>
            </a:r>
            <a:r>
              <a:rPr lang="en-US" altLang="zh-TW" dirty="0"/>
              <a:t>40</a:t>
            </a:r>
            <a:r>
              <a:rPr lang="zh-TW" altLang="en-US" dirty="0"/>
              <a:t>跟</a:t>
            </a:r>
            <a:r>
              <a:rPr lang="en-US" altLang="zh-TW" dirty="0"/>
              <a:t>IO</a:t>
            </a:r>
            <a:r>
              <a:rPr lang="zh-TW" altLang="en-US" dirty="0"/>
              <a:t>的包裝，那最後測試的結果在標準電壓</a:t>
            </a:r>
            <a:r>
              <a:rPr lang="en-US" altLang="zh-TW" dirty="0"/>
              <a:t>1.8V</a:t>
            </a:r>
            <a:r>
              <a:rPr lang="zh-TW" altLang="en-US" dirty="0"/>
              <a:t>可以跑到</a:t>
            </a:r>
            <a:r>
              <a:rPr lang="en-US" altLang="zh-TW" dirty="0"/>
              <a:t>120MHZ</a:t>
            </a:r>
            <a:r>
              <a:rPr lang="zh-TW" altLang="en-US" dirty="0"/>
              <a:t>，將電壓拉到</a:t>
            </a:r>
            <a:r>
              <a:rPr lang="en-US" altLang="zh-TW" dirty="0"/>
              <a:t>3V</a:t>
            </a:r>
            <a:r>
              <a:rPr lang="zh-TW" altLang="en-US" dirty="0"/>
              <a:t>最高可以達到</a:t>
            </a:r>
            <a:r>
              <a:rPr lang="en-US" altLang="zh-TW" dirty="0"/>
              <a:t>140MHZ</a:t>
            </a:r>
            <a:r>
              <a:rPr lang="zh-TW" altLang="en-US" dirty="0"/>
              <a:t>，那功號的話是</a:t>
            </a:r>
            <a:r>
              <a:rPr lang="en-US" altLang="zh-TW" dirty="0"/>
              <a:t>8.6mw</a:t>
            </a:r>
            <a:r>
              <a:rPr lang="zh-TW" altLang="en-US" dirty="0"/>
              <a:t>，面積也有在</a:t>
            </a:r>
            <a:r>
              <a:rPr lang="en-US" altLang="zh-TW" dirty="0"/>
              <a:t>.18</a:t>
            </a:r>
            <a:r>
              <a:rPr lang="zh-TW" altLang="en-US" dirty="0"/>
              <a:t>的限制下實現，大約是</a:t>
            </a:r>
            <a:r>
              <a:rPr lang="en-US" altLang="zh-TW" dirty="0"/>
              <a:t>1.2mm</a:t>
            </a:r>
            <a:r>
              <a:rPr lang="zh-TW" altLang="en-US" dirty="0"/>
              <a:t>平方</a:t>
            </a:r>
            <a:br>
              <a:rPr lang="en-US" altLang="zh-TW" dirty="0"/>
            </a:br>
            <a:endParaRPr lang="en-US" altLang="zh-TW" dirty="0"/>
          </a:p>
          <a:p>
            <a:r>
              <a:rPr lang="en-US" altLang="zh-TW" dirty="0"/>
              <a:t>Fast:</a:t>
            </a:r>
            <a:br>
              <a:rPr lang="en-US" altLang="zh-TW" dirty="0"/>
            </a:br>
            <a:r>
              <a:rPr lang="en-US" altLang="zh-TW" b="0" i="0" dirty="0">
                <a:solidFill>
                  <a:srgbClr val="1D1D1D"/>
                </a:solidFill>
                <a:effectLst/>
                <a:latin typeface="Segoe UI" panose="020B0502040204020203" pitchFamily="34" charset="0"/>
              </a:rPr>
              <a:t>Higher VCC</a:t>
            </a:r>
            <a:br>
              <a:rPr lang="en-US" altLang="zh-TW" dirty="0"/>
            </a:br>
            <a:r>
              <a:rPr lang="en-US" altLang="zh-TW" b="0" i="0" dirty="0">
                <a:solidFill>
                  <a:srgbClr val="1D1D1D"/>
                </a:solidFill>
                <a:effectLst/>
                <a:latin typeface="Segoe UI" panose="020B0502040204020203" pitchFamily="34" charset="0"/>
              </a:rPr>
              <a:t>Lower temperature</a:t>
            </a:r>
            <a:br>
              <a:rPr lang="en-US" altLang="zh-TW" dirty="0"/>
            </a:br>
            <a:r>
              <a:rPr lang="en-US" altLang="zh-TW" b="0" i="0" dirty="0">
                <a:solidFill>
                  <a:srgbClr val="1D1D1D"/>
                </a:solidFill>
                <a:effectLst/>
                <a:latin typeface="Segoe UI" panose="020B0502040204020203" pitchFamily="34" charset="0"/>
              </a:rPr>
              <a:t>Lower threshold voltages of NMOS and PMOS transistors.</a:t>
            </a:r>
          </a:p>
          <a:p>
            <a:br>
              <a:rPr lang="en-US" altLang="zh-TW" dirty="0"/>
            </a:br>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24</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。它具有抵抗量子和傳統攻擊的潛力，並具有快速算術運算、有效率的產生密鑰及簽章。</a:t>
            </a:r>
            <a:r>
              <a:rPr lang="en-US" altLang="zh-TW" dirty="0"/>
              <a:t>(</a:t>
            </a:r>
            <a:r>
              <a:rPr lang="zh-TW" altLang="en-US" dirty="0"/>
              <a:t>速度快原因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MLWE</a:t>
            </a:r>
            <a:r>
              <a:rPr lang="zh-TW" altLang="en-US" dirty="0"/>
              <a:t>算，用於產生</a:t>
            </a:r>
            <a:r>
              <a:rPr lang="en-US" altLang="zh-TW" dirty="0"/>
              <a:t>MLDSA</a:t>
            </a:r>
            <a:r>
              <a:rPr lang="zh-TW" altLang="en-US" dirty="0"/>
              <a:t>的公要以及私要，我們這邊用一個數值例來講解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算法，主要是用來產生</a:t>
            </a:r>
            <a:r>
              <a:rPr lang="en-US" altLang="zh-TW" dirty="0"/>
              <a:t>MLDSA</a:t>
            </a:r>
            <a:r>
              <a:rPr lang="zh-TW" altLang="en-US" dirty="0"/>
              <a:t>簽名、防止簽名偽造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a:p>
          <a:p>
            <a:r>
              <a:rPr lang="en-US" altLang="zh-TW"/>
              <a:t>FPGA</a:t>
            </a:r>
            <a:r>
              <a:rPr lang="zh-TW" altLang="en-US" dirty="0"/>
              <a:t>的實現上，選擇使用</a:t>
            </a:r>
            <a:r>
              <a:rPr lang="en-US" altLang="zh-TW" dirty="0"/>
              <a:t>Xilinx </a:t>
            </a:r>
            <a:r>
              <a:rPr lang="en-US" altLang="zh-TW" dirty="0" err="1"/>
              <a:t>Virtex</a:t>
            </a:r>
            <a:r>
              <a:rPr lang="en-US" altLang="zh-TW" dirty="0"/>
              <a:t> 7</a:t>
            </a:r>
            <a:r>
              <a:rPr lang="zh-TW" altLang="en-US" dirty="0"/>
              <a:t>系列的</a:t>
            </a:r>
            <a:r>
              <a:rPr lang="en-US" altLang="zh-TW" dirty="0"/>
              <a:t>XC7VX330T</a:t>
            </a:r>
            <a:r>
              <a:rPr lang="zh-TW" altLang="en-US" dirty="0"/>
              <a:t>，</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E235-E69F-C71E-8D27-A35AA6C2DC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AA0D09-ACE7-50C1-BF43-D5BF78461D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A83A13-CF56-37DE-0A96-6CFBE214D089}"/>
              </a:ext>
            </a:extLst>
          </p:cNvPr>
          <p:cNvSpPr>
            <a:spLocks noGrp="1"/>
          </p:cNvSpPr>
          <p:nvPr>
            <p:ph type="body" idx="1"/>
          </p:nvPr>
        </p:nvSpPr>
        <p:spPr/>
        <p:txBody>
          <a:bodyPr/>
          <a:lstStyle/>
          <a:p>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897D87E-9C42-9A03-8F8A-AACA8EAD2FF1}"/>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86912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SDF </a:t>
            </a:r>
          </a:p>
          <a:p>
            <a:endParaRPr lang="en-US" altLang="zh-TW" dirty="0"/>
          </a:p>
          <a:p>
            <a:r>
              <a:rPr lang="en-US" altLang="zh-TW" dirty="0"/>
              <a:t>MDC</a:t>
            </a:r>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173942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380729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785385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10131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201914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由於最後結果會是效能的比較，因此我們除了有從硬體端去做加速，也有從韌體的部分下手來做加速</a:t>
            </a:r>
            <a:r>
              <a:rPr lang="en-US" altLang="zh-TW" dirty="0"/>
              <a:t>(</a:t>
            </a:r>
            <a:r>
              <a:rPr lang="zh-TW" altLang="en-US" dirty="0"/>
              <a:t>我們是用</a:t>
            </a:r>
            <a:r>
              <a:rPr lang="en-US" altLang="zh-TW" dirty="0"/>
              <a:t>c</a:t>
            </a:r>
            <a:r>
              <a:rPr lang="zh-TW" altLang="en-US" dirty="0"/>
              <a:t>寫韌體，那在編譯成組合語言時選用不同的策略</a:t>
            </a:r>
            <a:r>
              <a:rPr lang="en-US" altLang="zh-TW" dirty="0"/>
              <a:t>compiler(o3 or o1)</a:t>
            </a:r>
            <a:r>
              <a:rPr lang="zh-TW" altLang="en-US" dirty="0"/>
              <a:t>，</a:t>
            </a:r>
            <a:r>
              <a:rPr lang="en-US" altLang="zh-TW" dirty="0"/>
              <a:t>unroll for</a:t>
            </a:r>
            <a:r>
              <a:rPr lang="zh-TW" altLang="en-US" dirty="0"/>
              <a:t>迴圈，降低</a:t>
            </a:r>
            <a:r>
              <a:rPr lang="en-US" altLang="zh-TW" dirty="0"/>
              <a:t>miss cache</a:t>
            </a:r>
            <a:r>
              <a:rPr lang="zh-TW" altLang="en-US" dirty="0"/>
              <a:t>，</a:t>
            </a:r>
            <a:r>
              <a:rPr lang="en-US" altLang="zh-TW" dirty="0"/>
              <a:t>Load-Use Data Hazards </a:t>
            </a:r>
            <a:r>
              <a:rPr lang="zh-TW" altLang="en-US" dirty="0"/>
              <a:t>， 而解法就是</a:t>
            </a:r>
            <a:r>
              <a:rPr lang="en-US" altLang="zh-TW" dirty="0"/>
              <a:t>Code Re-Ordering)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a:t>
            </a:r>
            <a:endParaRPr lang="en-US" altLang="zh-TW" dirty="0"/>
          </a:p>
          <a:p>
            <a:endParaRPr lang="en-US" altLang="zh-TW" dirty="0"/>
          </a:p>
          <a:p>
            <a:r>
              <a:rPr lang="zh-TW" altLang="en-US" dirty="0"/>
              <a:t>曾經榮獲碩士優秀獎學金，以及去參加過第十七屆數位信號處理創思競賽</a:t>
            </a:r>
            <a:endParaRPr lang="en-US" altLang="zh-TW" dirty="0"/>
          </a:p>
          <a:p>
            <a:endParaRPr lang="en-US" altLang="zh-CN" dirty="0"/>
          </a:p>
          <a:p>
            <a:r>
              <a:rPr lang="zh-TW" altLang="en-US" dirty="0"/>
              <a:t>以下還有列出我修過的相關課程，還有特別去台大修</a:t>
            </a:r>
            <a:r>
              <a:rPr lang="en-US" altLang="zh-TW" dirty="0"/>
              <a:t>soc</a:t>
            </a:r>
            <a:r>
              <a:rPr lang="zh-TW" altLang="en-US" dirty="0"/>
              <a:t>以及</a:t>
            </a:r>
            <a:r>
              <a:rPr lang="en-US" altLang="zh-TW" dirty="0" err="1"/>
              <a:t>adsp</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41</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898811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772F-9261-64A0-5342-FD55453077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399004-BA3B-A1E8-3182-AD46175E0D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ABDF51-5E72-43A0-B92E-89F4DD30C1D4}"/>
              </a:ext>
            </a:extLst>
          </p:cNvPr>
          <p:cNvSpPr>
            <a:spLocks noGrp="1"/>
          </p:cNvSpPr>
          <p:nvPr>
            <p:ph type="body" idx="1"/>
          </p:nvPr>
        </p:nvSpPr>
        <p:spPr/>
        <p:txBody>
          <a:bodyPr/>
          <a:lstStyle/>
          <a:p>
            <a:r>
              <a:rPr lang="zh-TW" altLang="en-US" dirty="0"/>
              <a:t>重點 兩顆晶片</a:t>
            </a:r>
            <a:endParaRPr lang="en-US" altLang="zh-TW" dirty="0"/>
          </a:p>
          <a:p>
            <a:endParaRPr lang="en-US" altLang="zh-TW" dirty="0"/>
          </a:p>
          <a:p>
            <a:r>
              <a:rPr lang="zh-TW" altLang="en-US" dirty="0"/>
              <a:t>問我</a:t>
            </a:r>
            <a:r>
              <a:rPr lang="en-US" altLang="zh-TW" dirty="0" err="1"/>
              <a:t>ecg</a:t>
            </a:r>
            <a:r>
              <a:rPr lang="zh-TW" altLang="en-US" dirty="0"/>
              <a:t>就回答就是上面提過的比賽，那時候做的設計專題</a:t>
            </a:r>
            <a:endParaRPr lang="en-US" altLang="zh-TW" dirty="0"/>
          </a:p>
        </p:txBody>
      </p:sp>
      <p:sp>
        <p:nvSpPr>
          <p:cNvPr id="4" name="灯片编号占位符 3">
            <a:extLst>
              <a:ext uri="{FF2B5EF4-FFF2-40B4-BE49-F238E27FC236}">
                <a16:creationId xmlns:a16="http://schemas.microsoft.com/office/drawing/2014/main" id="{454DB28A-B82F-4251-735C-983B72E29182}"/>
              </a:ext>
            </a:extLst>
          </p:cNvPr>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230345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接下來要介紹下線經驗，我會先主要講我碩一期間下的晶片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我做的是一個</a:t>
            </a:r>
            <a:r>
              <a:rPr lang="en-US" altLang="zh-TW" dirty="0"/>
              <a:t>AES128</a:t>
            </a:r>
            <a:r>
              <a:rPr lang="zh-TW" altLang="en-US" dirty="0"/>
              <a:t>的加密</a:t>
            </a:r>
            <a:r>
              <a:rPr lang="en-US" altLang="zh-TW" dirty="0"/>
              <a:t>IP</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s>
</file>

<file path=ppt/slides/_rels/slide12.xml.rels><?xml version="1.0" encoding="UTF-8" standalone="yes"?>
<Relationships xmlns="http://schemas.openxmlformats.org/package/2006/relationships"><Relationship Id="rId26" Type="http://schemas.openxmlformats.org/officeDocument/2006/relationships/image" Target="../media/image143.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2.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0.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5.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6.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8.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1.png"/><Relationship Id="rId7" Type="http://schemas.openxmlformats.org/officeDocument/2006/relationships/image" Target="../media/image33.png"/><Relationship Id="rId12" Type="http://schemas.openxmlformats.org/officeDocument/2006/relationships/image" Target="../media/image3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31.png"/><Relationship Id="rId5" Type="http://schemas.openxmlformats.org/officeDocument/2006/relationships/image" Target="../media/image31.png"/><Relationship Id="rId10" Type="http://schemas.openxmlformats.org/officeDocument/2006/relationships/image" Target="../media/image321.png"/><Relationship Id="rId4" Type="http://schemas.openxmlformats.org/officeDocument/2006/relationships/image" Target="../media/image35.png"/><Relationship Id="rId9" Type="http://schemas.openxmlformats.org/officeDocument/2006/relationships/image" Target="../media/image313.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144.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43.jpg"/><Relationship Id="rId5" Type="http://schemas.openxmlformats.org/officeDocument/2006/relationships/image" Target="../media/image142.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8.svg"/><Relationship Id="rId4" Type="http://schemas.openxmlformats.org/officeDocument/2006/relationships/image" Target="../media/image10.png"/><Relationship Id="rId9" Type="http://schemas.openxmlformats.org/officeDocument/2006/relationships/image" Target="../media/image147.png"/></Relationships>
</file>

<file path=ppt/slides/_rels/slide2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8.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28.xml"/><Relationship Id="rId7" Type="http://schemas.openxmlformats.org/officeDocument/2006/relationships/image" Target="../media/image160.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159.emf"/><Relationship Id="rId4" Type="http://schemas.openxmlformats.org/officeDocument/2006/relationships/package" Target="../embeddings/Microsoft_Visio_Drawing.vsdx"/><Relationship Id="rId9" Type="http://schemas.openxmlformats.org/officeDocument/2006/relationships/image" Target="../media/image161.emf"/></Relationships>
</file>

<file path=ppt/slides/_rels/slide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notesSlide" Target="../notesSlides/notesSlide30.xml"/><Relationship Id="rId7" Type="http://schemas.openxmlformats.org/officeDocument/2006/relationships/customXml" Target="../ink/ink1.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63.png"/><Relationship Id="rId5" Type="http://schemas.openxmlformats.org/officeDocument/2006/relationships/image" Target="../media/image162.emf"/><Relationship Id="rId4" Type="http://schemas.openxmlformats.org/officeDocument/2006/relationships/package" Target="../embeddings/Microsoft_Visio_Drawing3.vsdx"/></Relationships>
</file>

<file path=ppt/slides/_rels/slide31.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72.emf"/><Relationship Id="rId5" Type="http://schemas.openxmlformats.org/officeDocument/2006/relationships/customXml" Target="../ink/ink2.xml"/><Relationship Id="rId4" Type="http://schemas.openxmlformats.org/officeDocument/2006/relationships/image" Target="../media/image17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74.png"/></Relationships>
</file>

<file path=ppt/slides/_rels/slide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177.png"/><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80.jpg"/></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83.png"/></Relationships>
</file>

<file path=ppt/slides/_rels/slide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7.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88.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87.png"/><Relationship Id="rId14" Type="http://schemas.openxmlformats.org/officeDocument/2006/relationships/image" Target="../media/image292.png"/><Relationship Id="rId22" Type="http://schemas.openxmlformats.org/officeDocument/2006/relationships/image" Target="../media/image370.png"/></Relationships>
</file>

<file path=ppt/slides/_rels/slide48.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8.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852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895852" y="2514386"/>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B15B92B-DC8E-6E76-A382-A049050186A2}"/>
                  </a:ext>
                </a:extLst>
              </p:cNvPr>
              <p:cNvSpPr/>
              <p:nvPr/>
            </p:nvSpPr>
            <p:spPr>
              <a:xfrm>
                <a:off x="1188647" y="4306133"/>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xmlns="">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1188647" y="4306133"/>
                <a:ext cx="8888865" cy="2205925"/>
              </a:xfrm>
              <a:prstGeom prst="rect">
                <a:avLst/>
              </a:prstGeom>
              <a:blipFill>
                <a:blip r:embed="rId26"/>
                <a:stretch>
                  <a:fillRect/>
                </a:stretch>
              </a:blipFill>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333B66A2-7389-D75B-FE96-7B364889BEAA}"/>
              </a:ext>
            </a:extLst>
          </p:cNvPr>
          <p:cNvCxnSpPr>
            <a:cxnSpLocks/>
          </p:cNvCxnSpPr>
          <p:nvPr/>
        </p:nvCxnSpPr>
        <p:spPr>
          <a:xfrm flipH="1">
            <a:off x="7824383" y="3468279"/>
            <a:ext cx="953951" cy="947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74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B7FA9649-1A6F-4222-8DDF-CE4F5512E7F9}"/>
              </a:ext>
            </a:extLst>
          </p:cNvPr>
          <p:cNvPicPr>
            <a:picLocks noChangeAspect="1"/>
          </p:cNvPicPr>
          <p:nvPr/>
        </p:nvPicPr>
        <p:blipFill>
          <a:blip r:embed="rId3"/>
          <a:stretch>
            <a:fillRect/>
          </a:stretch>
        </p:blipFill>
        <p:spPr>
          <a:xfrm>
            <a:off x="720898" y="1982197"/>
            <a:ext cx="4945446" cy="1976414"/>
          </a:xfrm>
          <a:prstGeom prst="rect">
            <a:avLst/>
          </a:prstGeom>
        </p:spPr>
      </p:pic>
      <p:pic>
        <p:nvPicPr>
          <p:cNvPr id="5" name="圖片 4">
            <a:extLst>
              <a:ext uri="{FF2B5EF4-FFF2-40B4-BE49-F238E27FC236}">
                <a16:creationId xmlns:a16="http://schemas.microsoft.com/office/drawing/2014/main" id="{0AF0EFF7-6B72-4C70-9074-7C82C8A02201}"/>
              </a:ext>
            </a:extLst>
          </p:cNvPr>
          <p:cNvPicPr>
            <a:picLocks noChangeAspect="1"/>
          </p:cNvPicPr>
          <p:nvPr/>
        </p:nvPicPr>
        <p:blipFill>
          <a:blip r:embed="rId4"/>
          <a:stretch>
            <a:fillRect/>
          </a:stretch>
        </p:blipFill>
        <p:spPr>
          <a:xfrm>
            <a:off x="457256" y="4638200"/>
            <a:ext cx="5791200" cy="2052527"/>
          </a:xfrm>
          <a:prstGeom prst="rect">
            <a:avLst/>
          </a:prstGeom>
        </p:spPr>
      </p:pic>
      <p:pic>
        <p:nvPicPr>
          <p:cNvPr id="6" name="圖片 5">
            <a:extLst>
              <a:ext uri="{FF2B5EF4-FFF2-40B4-BE49-F238E27FC236}">
                <a16:creationId xmlns:a16="http://schemas.microsoft.com/office/drawing/2014/main" id="{C11482B3-6988-4BB5-B00F-1B9DBB21E26C}"/>
              </a:ext>
            </a:extLst>
          </p:cNvPr>
          <p:cNvPicPr>
            <a:picLocks noChangeAspect="1"/>
          </p:cNvPicPr>
          <p:nvPr/>
        </p:nvPicPr>
        <p:blipFill>
          <a:blip r:embed="rId5"/>
          <a:stretch>
            <a:fillRect/>
          </a:stretch>
        </p:blipFill>
        <p:spPr>
          <a:xfrm>
            <a:off x="6735604" y="1679934"/>
            <a:ext cx="5315451" cy="2501944"/>
          </a:xfrm>
          <a:prstGeom prst="rect">
            <a:avLst/>
          </a:prstGeom>
        </p:spPr>
      </p:pic>
      <p:pic>
        <p:nvPicPr>
          <p:cNvPr id="7" name="圖片 6">
            <a:extLst>
              <a:ext uri="{FF2B5EF4-FFF2-40B4-BE49-F238E27FC236}">
                <a16:creationId xmlns:a16="http://schemas.microsoft.com/office/drawing/2014/main" id="{3F5A8A92-D134-4C6C-954A-D55D6BFD8562}"/>
              </a:ext>
            </a:extLst>
          </p:cNvPr>
          <p:cNvPicPr>
            <a:picLocks noChangeAspect="1"/>
          </p:cNvPicPr>
          <p:nvPr/>
        </p:nvPicPr>
        <p:blipFill>
          <a:blip r:embed="rId6"/>
          <a:stretch>
            <a:fillRect/>
          </a:stretch>
        </p:blipFill>
        <p:spPr>
          <a:xfrm>
            <a:off x="6810661" y="4279032"/>
            <a:ext cx="5165339" cy="2136680"/>
          </a:xfrm>
          <a:prstGeom prst="rect">
            <a:avLst/>
          </a:prstGeom>
        </p:spPr>
      </p:pic>
      <p:pic>
        <p:nvPicPr>
          <p:cNvPr id="8" name="圖片 7">
            <a:extLst>
              <a:ext uri="{FF2B5EF4-FFF2-40B4-BE49-F238E27FC236}">
                <a16:creationId xmlns:a16="http://schemas.microsoft.com/office/drawing/2014/main" id="{F4EA1EA7-A0FA-4CDD-B386-2DA2DCDBB26E}"/>
              </a:ext>
            </a:extLst>
          </p:cNvPr>
          <p:cNvPicPr>
            <a:picLocks noChangeAspect="1"/>
          </p:cNvPicPr>
          <p:nvPr/>
        </p:nvPicPr>
        <p:blipFill>
          <a:blip r:embed="rId7"/>
          <a:stretch>
            <a:fillRect/>
          </a:stretch>
        </p:blipFill>
        <p:spPr>
          <a:xfrm>
            <a:off x="7230481" y="444511"/>
            <a:ext cx="3971508" cy="1186295"/>
          </a:xfrm>
          <a:prstGeom prst="rect">
            <a:avLst/>
          </a:prstGeom>
        </p:spPr>
      </p:pic>
    </p:spTree>
    <p:extLst>
      <p:ext uri="{BB962C8B-B14F-4D97-AF65-F5344CB8AC3E}">
        <p14:creationId xmlns:p14="http://schemas.microsoft.com/office/powerpoint/2010/main" val="2718617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8128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53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800" i="1" smtClean="0">
                          <a:latin typeface="Cambria Math" panose="02040503050406030204" pitchFamily="18" charset="0"/>
                          <a:cs typeface="Times New Roman" panose="02020603050405020304" pitchFamily="18" charset="0"/>
                        </a:rPr>
                        <m:t>𝑆</m:t>
                      </m:r>
                    </m:oMath>
                  </m:oMathPara>
                </a14:m>
                <a:endParaRPr lang="zh-CN" altLang="en-US" dirty="0"/>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5355"/>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4"/>
                <a:stretch>
                  <a:fillRect/>
                </a:stretch>
              </a:blipFill>
            </p:spPr>
            <p:txBody>
              <a:bodyPr/>
              <a:lstStyle/>
              <a:p>
                <a:r>
                  <a:rPr lang="zh-TW" altLang="en-US">
                    <a:noFill/>
                  </a:rPr>
                  <a:t> </a:t>
                </a:r>
              </a:p>
            </p:txBody>
          </p:sp>
        </mc:Fallback>
      </mc:AlternateContent>
      <p:grpSp>
        <p:nvGrpSpPr>
          <p:cNvPr id="25" name="群組 24">
            <a:extLst>
              <a:ext uri="{FF2B5EF4-FFF2-40B4-BE49-F238E27FC236}">
                <a16:creationId xmlns:a16="http://schemas.microsoft.com/office/drawing/2014/main" id="{1BDCB854-8F39-6A93-2399-BFEFCDC13DE1}"/>
              </a:ext>
            </a:extLst>
          </p:cNvPr>
          <p:cNvGrpSpPr/>
          <p:nvPr/>
        </p:nvGrpSpPr>
        <p:grpSpPr>
          <a:xfrm>
            <a:off x="1277658" y="1298549"/>
            <a:ext cx="3743857" cy="5043188"/>
            <a:chOff x="1277658" y="1298549"/>
            <a:chExt cx="3743857" cy="5043188"/>
          </a:xfrm>
        </p:grpSpPr>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pic>
          <p:nvPicPr>
            <p:cNvPr id="4" name="圖片 3">
              <a:extLst>
                <a:ext uri="{FF2B5EF4-FFF2-40B4-BE49-F238E27FC236}">
                  <a16:creationId xmlns:a16="http://schemas.microsoft.com/office/drawing/2014/main" id="{BB22648E-2A7F-9C98-4973-94C25BD72312}"/>
                </a:ext>
              </a:extLst>
            </p:cNvPr>
            <p:cNvPicPr>
              <a:picLocks noChangeAspect="1"/>
            </p:cNvPicPr>
            <p:nvPr/>
          </p:nvPicPr>
          <p:blipFill>
            <a:blip r:embed="rId6"/>
            <a:stretch>
              <a:fillRect/>
            </a:stretch>
          </p:blipFill>
          <p:spPr>
            <a:xfrm>
              <a:off x="3528992" y="1702716"/>
              <a:ext cx="180598" cy="168947"/>
            </a:xfrm>
            <a:prstGeom prst="rect">
              <a:avLst/>
            </a:prstGeom>
          </p:spPr>
        </p:pic>
        <p:pic>
          <p:nvPicPr>
            <p:cNvPr id="5" name="圖片 4">
              <a:extLst>
                <a:ext uri="{FF2B5EF4-FFF2-40B4-BE49-F238E27FC236}">
                  <a16:creationId xmlns:a16="http://schemas.microsoft.com/office/drawing/2014/main" id="{43FE13B4-A575-BDE6-FC54-674A96F22A47}"/>
                </a:ext>
              </a:extLst>
            </p:cNvPr>
            <p:cNvPicPr>
              <a:picLocks noChangeAspect="1"/>
            </p:cNvPicPr>
            <p:nvPr/>
          </p:nvPicPr>
          <p:blipFill>
            <a:blip r:embed="rId6"/>
            <a:stretch>
              <a:fillRect/>
            </a:stretch>
          </p:blipFill>
          <p:spPr>
            <a:xfrm>
              <a:off x="4050486" y="1702716"/>
              <a:ext cx="180598" cy="168947"/>
            </a:xfrm>
            <a:prstGeom prst="rect">
              <a:avLst/>
            </a:prstGeom>
          </p:spPr>
        </p:pic>
        <p:pic>
          <p:nvPicPr>
            <p:cNvPr id="8" name="圖片 7">
              <a:extLst>
                <a:ext uri="{FF2B5EF4-FFF2-40B4-BE49-F238E27FC236}">
                  <a16:creationId xmlns:a16="http://schemas.microsoft.com/office/drawing/2014/main" id="{EC08681A-2BEB-D8F6-6975-4B0E741FF7C5}"/>
                </a:ext>
              </a:extLst>
            </p:cNvPr>
            <p:cNvPicPr>
              <a:picLocks noChangeAspect="1"/>
            </p:cNvPicPr>
            <p:nvPr/>
          </p:nvPicPr>
          <p:blipFill>
            <a:blip r:embed="rId7"/>
            <a:stretch>
              <a:fillRect/>
            </a:stretch>
          </p:blipFill>
          <p:spPr>
            <a:xfrm>
              <a:off x="4290665" y="1702716"/>
              <a:ext cx="189819" cy="186546"/>
            </a:xfrm>
            <a:prstGeom prst="rect">
              <a:avLst/>
            </a:prstGeom>
          </p:spPr>
        </p:pic>
        <p:pic>
          <p:nvPicPr>
            <p:cNvPr id="10" name="圖片 9">
              <a:extLst>
                <a:ext uri="{FF2B5EF4-FFF2-40B4-BE49-F238E27FC236}">
                  <a16:creationId xmlns:a16="http://schemas.microsoft.com/office/drawing/2014/main" id="{CA0781AE-4EA0-8251-87FC-D4ECA0FCCC32}"/>
                </a:ext>
              </a:extLst>
            </p:cNvPr>
            <p:cNvPicPr>
              <a:picLocks noChangeAspect="1"/>
            </p:cNvPicPr>
            <p:nvPr/>
          </p:nvPicPr>
          <p:blipFill>
            <a:blip r:embed="rId7"/>
            <a:stretch>
              <a:fillRect/>
            </a:stretch>
          </p:blipFill>
          <p:spPr>
            <a:xfrm>
              <a:off x="3769171" y="1734763"/>
              <a:ext cx="171911" cy="168947"/>
            </a:xfrm>
            <a:prstGeom prst="rect">
              <a:avLst/>
            </a:prstGeom>
          </p:spPr>
        </p:pic>
        <p:pic>
          <p:nvPicPr>
            <p:cNvPr id="15" name="圖片 14">
              <a:extLst>
                <a:ext uri="{FF2B5EF4-FFF2-40B4-BE49-F238E27FC236}">
                  <a16:creationId xmlns:a16="http://schemas.microsoft.com/office/drawing/2014/main" id="{AF0483B8-BE4A-19D6-B226-AC1FBE96ACAF}"/>
                </a:ext>
              </a:extLst>
            </p:cNvPr>
            <p:cNvPicPr>
              <a:picLocks noChangeAspect="1"/>
            </p:cNvPicPr>
            <p:nvPr/>
          </p:nvPicPr>
          <p:blipFill>
            <a:blip r:embed="rId8"/>
            <a:stretch>
              <a:fillRect/>
            </a:stretch>
          </p:blipFill>
          <p:spPr>
            <a:xfrm>
              <a:off x="3550558" y="1345658"/>
              <a:ext cx="975389" cy="168947"/>
            </a:xfrm>
            <a:prstGeom prst="rect">
              <a:avLst/>
            </a:prstGeom>
          </p:spPr>
        </p:pic>
        <p:pic>
          <p:nvPicPr>
            <p:cNvPr id="16" name="圖片 15">
              <a:extLst>
                <a:ext uri="{FF2B5EF4-FFF2-40B4-BE49-F238E27FC236}">
                  <a16:creationId xmlns:a16="http://schemas.microsoft.com/office/drawing/2014/main" id="{8F53CF56-1731-C43A-EBEE-264F3AD5B575}"/>
                </a:ext>
              </a:extLst>
            </p:cNvPr>
            <p:cNvPicPr>
              <a:picLocks noChangeAspect="1"/>
            </p:cNvPicPr>
            <p:nvPr/>
          </p:nvPicPr>
          <p:blipFill>
            <a:blip r:embed="rId8"/>
            <a:stretch>
              <a:fillRect/>
            </a:stretch>
          </p:blipFill>
          <p:spPr>
            <a:xfrm>
              <a:off x="3709590" y="2198461"/>
              <a:ext cx="727874" cy="168947"/>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0679DD5-8EA6-5355-8C0F-F060850BBBCE}"/>
                    </a:ext>
                  </a:extLst>
                </p:cNvPr>
                <p:cNvSpPr txBox="1"/>
                <p:nvPr/>
              </p:nvSpPr>
              <p:spPr>
                <a:xfrm>
                  <a:off x="3489901" y="1665378"/>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cs typeface="Times New Roman" panose="02020603050405020304" pitchFamily="18" charset="0"/>
                              </a:rPr>
                            </m:ctrlPr>
                          </m:sSubPr>
                          <m:e>
                            <m:r>
                              <a:rPr lang="en-US" altLang="zh-TW" sz="1050" b="0" i="1" smtClean="0">
                                <a:latin typeface="Cambria Math" panose="02040503050406030204" pitchFamily="18" charset="0"/>
                                <a:cs typeface="Times New Roman" panose="02020603050405020304" pitchFamily="18" charset="0"/>
                              </a:rPr>
                              <m:t>𝑆</m:t>
                            </m:r>
                          </m:e>
                          <m:sub>
                            <m:r>
                              <a:rPr lang="en-US" altLang="zh-TW" sz="1050" b="0" i="1" smtClean="0">
                                <a:latin typeface="Cambria Math" panose="02040503050406030204" pitchFamily="18" charset="0"/>
                                <a:cs typeface="Times New Roman" panose="02020603050405020304" pitchFamily="18" charset="0"/>
                              </a:rPr>
                              <m:t>0</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00679DD5-8EA6-5355-8C0F-F060850BBBCE}"/>
                    </a:ext>
                  </a:extLst>
                </p:cNvPr>
                <p:cNvSpPr txBox="1">
                  <a:spLocks noRot="1" noChangeAspect="1" noMove="1" noResize="1" noEditPoints="1" noAdjustHandles="1" noChangeArrowheads="1" noChangeShapeType="1" noTextEdit="1"/>
                </p:cNvSpPr>
                <p:nvPr/>
              </p:nvSpPr>
              <p:spPr>
                <a:xfrm>
                  <a:off x="3489901" y="1665378"/>
                  <a:ext cx="259716" cy="25391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82BEDB65-BB96-1417-AC58-2959B903E6A4}"/>
                    </a:ext>
                  </a:extLst>
                </p:cNvPr>
                <p:cNvSpPr txBox="1"/>
                <p:nvPr/>
              </p:nvSpPr>
              <p:spPr>
                <a:xfrm>
                  <a:off x="3745688" y="1667204"/>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cs typeface="Times New Roman" panose="02020603050405020304" pitchFamily="18" charset="0"/>
                              </a:rPr>
                            </m:ctrlPr>
                          </m:sSubPr>
                          <m:e>
                            <m:r>
                              <a:rPr lang="en-US" altLang="zh-TW" sz="1050" b="0" i="1" smtClean="0">
                                <a:latin typeface="Cambria Math" panose="02040503050406030204" pitchFamily="18" charset="0"/>
                                <a:cs typeface="Times New Roman" panose="02020603050405020304" pitchFamily="18" charset="0"/>
                              </a:rPr>
                              <m:t>𝑆</m:t>
                            </m:r>
                          </m:e>
                          <m:sub>
                            <m:r>
                              <a:rPr lang="en-US" altLang="zh-TW" sz="1050" b="0" i="1" smtClean="0">
                                <a:latin typeface="Cambria Math" panose="02040503050406030204" pitchFamily="18" charset="0"/>
                                <a:cs typeface="Times New Roman" panose="02020603050405020304" pitchFamily="18" charset="0"/>
                              </a:rPr>
                              <m:t>1</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82BEDB65-BB96-1417-AC58-2959B903E6A4}"/>
                    </a:ext>
                  </a:extLst>
                </p:cNvPr>
                <p:cNvSpPr txBox="1">
                  <a:spLocks noRot="1" noChangeAspect="1" noMove="1" noResize="1" noEditPoints="1" noAdjustHandles="1" noChangeArrowheads="1" noChangeShapeType="1" noTextEdit="1"/>
                </p:cNvSpPr>
                <p:nvPr/>
              </p:nvSpPr>
              <p:spPr>
                <a:xfrm>
                  <a:off x="3745688" y="1667204"/>
                  <a:ext cx="259716"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D5C5825-1A71-81A4-A24E-E981EB0F1D10}"/>
                    </a:ext>
                  </a:extLst>
                </p:cNvPr>
                <p:cNvSpPr txBox="1"/>
                <p:nvPr/>
              </p:nvSpPr>
              <p:spPr>
                <a:xfrm>
                  <a:off x="4007826" y="1665856"/>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cs typeface="Times New Roman" panose="02020603050405020304" pitchFamily="18" charset="0"/>
                          </a:rPr>
                          <m:t>𝑆</m:t>
                        </m:r>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9D5C5825-1A71-81A4-A24E-E981EB0F1D10}"/>
                    </a:ext>
                  </a:extLst>
                </p:cNvPr>
                <p:cNvSpPr txBox="1">
                  <a:spLocks noRot="1" noChangeAspect="1" noMove="1" noResize="1" noEditPoints="1" noAdjustHandles="1" noChangeArrowheads="1" noChangeShapeType="1" noTextEdit="1"/>
                </p:cNvSpPr>
                <p:nvPr/>
              </p:nvSpPr>
              <p:spPr>
                <a:xfrm>
                  <a:off x="4007826" y="1665856"/>
                  <a:ext cx="259716" cy="25391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DAC41B45-85A1-2A9D-B9BA-08136C05562B}"/>
                    </a:ext>
                  </a:extLst>
                </p:cNvPr>
                <p:cNvSpPr txBox="1"/>
                <p:nvPr/>
              </p:nvSpPr>
              <p:spPr>
                <a:xfrm>
                  <a:off x="4269406" y="1665856"/>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cs typeface="Times New Roman" panose="02020603050405020304" pitchFamily="18" charset="0"/>
                              </a:rPr>
                            </m:ctrlPr>
                          </m:sSubPr>
                          <m:e>
                            <m:r>
                              <a:rPr lang="en-US" altLang="zh-TW" sz="1050" i="1">
                                <a:latin typeface="Cambria Math" panose="02040503050406030204" pitchFamily="18" charset="0"/>
                                <a:cs typeface="Times New Roman" panose="02020603050405020304" pitchFamily="18" charset="0"/>
                              </a:rPr>
                              <m:t>𝑆</m:t>
                            </m:r>
                          </m:e>
                          <m:sub>
                            <m:r>
                              <a:rPr lang="en-US" altLang="zh-TW" sz="1050" i="1">
                                <a:latin typeface="Cambria Math" panose="02040503050406030204" pitchFamily="18" charset="0"/>
                                <a:cs typeface="Times New Roman" panose="02020603050405020304" pitchFamily="18" charset="0"/>
                              </a:rPr>
                              <m:t>3</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DAC41B45-85A1-2A9D-B9BA-08136C05562B}"/>
                    </a:ext>
                  </a:extLst>
                </p:cNvPr>
                <p:cNvSpPr txBox="1">
                  <a:spLocks noRot="1" noChangeAspect="1" noMove="1" noResize="1" noEditPoints="1" noAdjustHandles="1" noChangeArrowheads="1" noChangeShapeType="1" noTextEdit="1"/>
                </p:cNvSpPr>
                <p:nvPr/>
              </p:nvSpPr>
              <p:spPr>
                <a:xfrm>
                  <a:off x="4269406" y="1665856"/>
                  <a:ext cx="259716" cy="253916"/>
                </a:xfrm>
                <a:prstGeom prst="rect">
                  <a:avLst/>
                </a:prstGeom>
                <a:blipFill>
                  <a:blip r:embed="rId12"/>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D52FF964-830E-1138-A96F-868B9ADF4687}"/>
                </a:ext>
              </a:extLst>
            </p:cNvPr>
            <p:cNvSpPr txBox="1"/>
            <p:nvPr/>
          </p:nvSpPr>
          <p:spPr>
            <a:xfrm>
              <a:off x="3619281" y="1298549"/>
              <a:ext cx="862410" cy="276999"/>
            </a:xfrm>
            <a:prstGeom prst="rect">
              <a:avLst/>
            </a:prstGeom>
            <a:noFill/>
          </p:spPr>
          <p:txBody>
            <a:bodyPr wrap="square" rtlCol="0">
              <a:spAutoFit/>
            </a:bodyPr>
            <a:lstStyle/>
            <a:p>
              <a:r>
                <a:rPr lang="en-US" altLang="zh-TW" sz="1200" b="1" dirty="0" err="1">
                  <a:latin typeface="Times New Roman" panose="02020603050405020304" pitchFamily="18" charset="0"/>
                  <a:cs typeface="Times New Roman" panose="02020603050405020304" pitchFamily="18" charset="0"/>
                </a:rPr>
                <a:t>Shiftrow</a:t>
              </a:r>
              <a:endParaRPr lang="zh-TW" altLang="en-US" sz="1050" b="1"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530D6AF2-8D51-597B-99C9-325E8526F2B6}"/>
                </a:ext>
              </a:extLst>
            </p:cNvPr>
            <p:cNvSpPr txBox="1"/>
            <p:nvPr/>
          </p:nvSpPr>
          <p:spPr>
            <a:xfrm>
              <a:off x="3663537" y="2154622"/>
              <a:ext cx="862410" cy="276999"/>
            </a:xfrm>
            <a:prstGeom prst="rect">
              <a:avLst/>
            </a:prstGeom>
            <a:noFill/>
          </p:spPr>
          <p:txBody>
            <a:bodyPr wrap="square" rtlCol="0">
              <a:spAutoFit/>
            </a:bodyPr>
            <a:lstStyle/>
            <a:p>
              <a:r>
                <a:rPr lang="en-US" altLang="zh-TW" sz="1200" b="1" dirty="0" err="1">
                  <a:latin typeface="Times New Roman" panose="02020603050405020304" pitchFamily="18" charset="0"/>
                  <a:cs typeface="Times New Roman" panose="02020603050405020304" pitchFamily="18" charset="0"/>
                </a:rPr>
                <a:t>Subbyte</a:t>
              </a:r>
              <a:endParaRPr lang="zh-TW" altLang="en-US" sz="105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338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37" name="PA_组合 20">
            <a:extLst>
              <a:ext uri="{FF2B5EF4-FFF2-40B4-BE49-F238E27FC236}">
                <a16:creationId xmlns:a16="http://schemas.microsoft.com/office/drawing/2014/main" id="{04719252-C392-08E7-7A69-2383FCD45434}"/>
              </a:ext>
            </a:extLst>
          </p:cNvPr>
          <p:cNvGrpSpPr/>
          <p:nvPr>
            <p:custDataLst>
              <p:tags r:id="rId1"/>
            </p:custDataLst>
          </p:nvPr>
        </p:nvGrpSpPr>
        <p:grpSpPr>
          <a:xfrm>
            <a:off x="7010404" y="2276102"/>
            <a:ext cx="727831" cy="727831"/>
            <a:chOff x="7010404" y="1250101"/>
            <a:chExt cx="727831" cy="727831"/>
          </a:xfrm>
        </p:grpSpPr>
        <p:sp>
          <p:nvSpPr>
            <p:cNvPr id="38" name="椭圆 1">
              <a:extLst>
                <a:ext uri="{FF2B5EF4-FFF2-40B4-BE49-F238E27FC236}">
                  <a16:creationId xmlns:a16="http://schemas.microsoft.com/office/drawing/2014/main" id="{D09CA081-9FA2-D539-67D0-6BBF95E2D3D9}"/>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39" name="TextBox 32">
              <a:extLst>
                <a:ext uri="{FF2B5EF4-FFF2-40B4-BE49-F238E27FC236}">
                  <a16:creationId xmlns:a16="http://schemas.microsoft.com/office/drawing/2014/main" id="{0DCCA71B-891C-2804-1D4B-28B7ED583144}"/>
                </a:ext>
              </a:extLst>
            </p:cNvPr>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0" name="TextBox 76">
            <a:extLst>
              <a:ext uri="{FF2B5EF4-FFF2-40B4-BE49-F238E27FC236}">
                <a16:creationId xmlns:a16="http://schemas.microsoft.com/office/drawing/2014/main" id="{73BF8D67-AF88-9132-725D-4CCA9E5F1B86}"/>
              </a:ext>
            </a:extLst>
          </p:cNvPr>
          <p:cNvSpPr txBox="1"/>
          <p:nvPr/>
        </p:nvSpPr>
        <p:spPr>
          <a:xfrm>
            <a:off x="7926357" y="115070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1" name="PA_组合 23">
            <a:extLst>
              <a:ext uri="{FF2B5EF4-FFF2-40B4-BE49-F238E27FC236}">
                <a16:creationId xmlns:a16="http://schemas.microsoft.com/office/drawing/2014/main" id="{37ECB807-CEB9-CE39-142C-CB3CF1A2A26E}"/>
              </a:ext>
            </a:extLst>
          </p:cNvPr>
          <p:cNvGrpSpPr/>
          <p:nvPr>
            <p:custDataLst>
              <p:tags r:id="rId2"/>
            </p:custDataLst>
          </p:nvPr>
        </p:nvGrpSpPr>
        <p:grpSpPr>
          <a:xfrm>
            <a:off x="7010404" y="3509135"/>
            <a:ext cx="727831" cy="727831"/>
            <a:chOff x="7010404" y="2483134"/>
            <a:chExt cx="727831" cy="727831"/>
          </a:xfrm>
        </p:grpSpPr>
        <p:sp>
          <p:nvSpPr>
            <p:cNvPr id="42" name="椭圆 1">
              <a:extLst>
                <a:ext uri="{FF2B5EF4-FFF2-40B4-BE49-F238E27FC236}">
                  <a16:creationId xmlns:a16="http://schemas.microsoft.com/office/drawing/2014/main" id="{BF2AE643-9F40-6F84-7A57-DB7B43531B1C}"/>
                </a:ext>
              </a:extLst>
            </p:cNvPr>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43" name="TextBox 32">
              <a:extLst>
                <a:ext uri="{FF2B5EF4-FFF2-40B4-BE49-F238E27FC236}">
                  <a16:creationId xmlns:a16="http://schemas.microsoft.com/office/drawing/2014/main" id="{1624C0FC-AE3C-EEA6-6827-BE38BDF28420}"/>
                </a:ext>
              </a:extLst>
            </p:cNvPr>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4" name="TextBox 76">
            <a:extLst>
              <a:ext uri="{FF2B5EF4-FFF2-40B4-BE49-F238E27FC236}">
                <a16:creationId xmlns:a16="http://schemas.microsoft.com/office/drawing/2014/main" id="{5BADABA1-9D24-0382-11FE-BA2DAB46A286}"/>
              </a:ext>
            </a:extLst>
          </p:cNvPr>
          <p:cNvSpPr txBox="1"/>
          <p:nvPr/>
        </p:nvSpPr>
        <p:spPr>
          <a:xfrm>
            <a:off x="7926357" y="3614106"/>
            <a:ext cx="3611591" cy="523220"/>
          </a:xfrm>
          <a:prstGeom prst="rect">
            <a:avLst/>
          </a:prstGeom>
          <a:noFill/>
        </p:spPr>
        <p:txBody>
          <a:bodyPr wrap="square" rtlCol="0">
            <a:spAutoFit/>
          </a:bodyPr>
          <a:lstStyle/>
          <a:p>
            <a:r>
              <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介紹</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9" name="PA_组合 24">
            <a:extLst>
              <a:ext uri="{FF2B5EF4-FFF2-40B4-BE49-F238E27FC236}">
                <a16:creationId xmlns:a16="http://schemas.microsoft.com/office/drawing/2014/main" id="{1156A5C7-4EE1-19F0-F6A3-621FE4F48B94}"/>
              </a:ext>
            </a:extLst>
          </p:cNvPr>
          <p:cNvGrpSpPr/>
          <p:nvPr>
            <p:custDataLst>
              <p:tags r:id="rId3"/>
            </p:custDataLst>
          </p:nvPr>
        </p:nvGrpSpPr>
        <p:grpSpPr>
          <a:xfrm>
            <a:off x="7010404" y="4810051"/>
            <a:ext cx="727831" cy="727831"/>
            <a:chOff x="7010404" y="4992206"/>
            <a:chExt cx="727831" cy="727831"/>
          </a:xfrm>
        </p:grpSpPr>
        <p:sp>
          <p:nvSpPr>
            <p:cNvPr id="50" name="椭圆 1">
              <a:extLst>
                <a:ext uri="{FF2B5EF4-FFF2-40B4-BE49-F238E27FC236}">
                  <a16:creationId xmlns:a16="http://schemas.microsoft.com/office/drawing/2014/main" id="{524D2A5F-7E5B-4ECB-3B3E-6DD4C488A042}"/>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1" name="TextBox 32">
              <a:extLst>
                <a:ext uri="{FF2B5EF4-FFF2-40B4-BE49-F238E27FC236}">
                  <a16:creationId xmlns:a16="http://schemas.microsoft.com/office/drawing/2014/main" id="{35B72BB4-E982-D69D-E8F3-377B8DB88A2F}"/>
                </a:ext>
              </a:extLst>
            </p:cNvPr>
            <p:cNvSpPr txBox="1">
              <a:spLocks noChangeArrowheads="1"/>
            </p:cNvSpPr>
            <p:nvPr/>
          </p:nvSpPr>
          <p:spPr bwMode="auto">
            <a:xfrm>
              <a:off x="7076799"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2" name="TextBox 76">
            <a:extLst>
              <a:ext uri="{FF2B5EF4-FFF2-40B4-BE49-F238E27FC236}">
                <a16:creationId xmlns:a16="http://schemas.microsoft.com/office/drawing/2014/main" id="{7BB7AB16-7313-6290-99FB-66741909E6CE}"/>
              </a:ext>
            </a:extLst>
          </p:cNvPr>
          <p:cNvSpPr txBox="1"/>
          <p:nvPr/>
        </p:nvSpPr>
        <p:spPr>
          <a:xfrm>
            <a:off x="7926356" y="4909688"/>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53" name="PA_组合 20">
            <a:extLst>
              <a:ext uri="{FF2B5EF4-FFF2-40B4-BE49-F238E27FC236}">
                <a16:creationId xmlns:a16="http://schemas.microsoft.com/office/drawing/2014/main" id="{97E45173-4878-606D-A50F-7FF9AD51D1A3}"/>
              </a:ext>
            </a:extLst>
          </p:cNvPr>
          <p:cNvGrpSpPr/>
          <p:nvPr>
            <p:custDataLst>
              <p:tags r:id="rId4"/>
            </p:custDataLst>
          </p:nvPr>
        </p:nvGrpSpPr>
        <p:grpSpPr>
          <a:xfrm>
            <a:off x="6976065" y="1049142"/>
            <a:ext cx="727831" cy="727831"/>
            <a:chOff x="7010404" y="1250101"/>
            <a:chExt cx="727831" cy="727831"/>
          </a:xfrm>
        </p:grpSpPr>
        <p:sp>
          <p:nvSpPr>
            <p:cNvPr id="54" name="椭圆 1">
              <a:extLst>
                <a:ext uri="{FF2B5EF4-FFF2-40B4-BE49-F238E27FC236}">
                  <a16:creationId xmlns:a16="http://schemas.microsoft.com/office/drawing/2014/main" id="{00F5DA6E-89CA-AD65-7CFC-CF88C120F946}"/>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5" name="TextBox 32">
              <a:extLst>
                <a:ext uri="{FF2B5EF4-FFF2-40B4-BE49-F238E27FC236}">
                  <a16:creationId xmlns:a16="http://schemas.microsoft.com/office/drawing/2014/main" id="{57A74AC4-AD49-854C-7633-3DD86B6E55CA}"/>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6" name="TextBox 76">
            <a:extLst>
              <a:ext uri="{FF2B5EF4-FFF2-40B4-BE49-F238E27FC236}">
                <a16:creationId xmlns:a16="http://schemas.microsoft.com/office/drawing/2014/main" id="{71DDC3D9-DCA2-8158-C458-2681612A83AB}"/>
              </a:ext>
            </a:extLst>
          </p:cNvPr>
          <p:cNvSpPr txBox="1"/>
          <p:nvPr/>
        </p:nvSpPr>
        <p:spPr>
          <a:xfrm>
            <a:off x="7927135" y="2383740"/>
            <a:ext cx="3798935" cy="954107"/>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p>
          <a:p>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35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179119" y="4415171"/>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179119" y="1650660"/>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032534" y="4749215"/>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1886962" y="4521329"/>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2965053" y="2036230"/>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p:cNvCxnSpPr>
          <p:nvPr/>
        </p:nvCxnSpPr>
        <p:spPr>
          <a:xfrm>
            <a:off x="9611425" y="3787071"/>
            <a:ext cx="1652311" cy="0"/>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3" idx="6"/>
            <a:endCxn id="5" idx="1"/>
          </p:cNvCxnSpPr>
          <p:nvPr/>
        </p:nvCxnSpPr>
        <p:spPr>
          <a:xfrm flipH="1" flipV="1">
            <a:off x="2034085" y="3147123"/>
            <a:ext cx="8425230" cy="194351"/>
          </a:xfrm>
          <a:prstGeom prst="bentConnector5">
            <a:avLst>
              <a:gd name="adj1" fmla="val -2713"/>
              <a:gd name="adj2" fmla="val -515746"/>
              <a:gd name="adj3" fmla="val 102713"/>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9574165" y="376667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311694" y="3270032"/>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endCxn id="854" idx="1"/>
          </p:cNvCxnSpPr>
          <p:nvPr/>
        </p:nvCxnSpPr>
        <p:spPr>
          <a:xfrm>
            <a:off x="671003" y="4625726"/>
            <a:ext cx="827720" cy="0"/>
          </a:xfrm>
          <a:prstGeom prst="straightConnector1">
            <a:avLst/>
          </a:prstGeom>
          <a:noFill/>
          <a:ln w="6350" cap="flat" cmpd="sng" algn="ctr">
            <a:solidFill>
              <a:sysClr val="windowText" lastClr="000000"/>
            </a:solidFill>
            <a:prstDash val="solid"/>
            <a:miter lim="800000"/>
            <a:tailEnd type="triangle"/>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135601" y="2808718"/>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325223" y="4482602"/>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288067" y="6217008"/>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181205" y="163871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235371" y="1180596"/>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61125" y="1110619"/>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344858" y="1199887"/>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a:off x="750738" y="1303707"/>
            <a:ext cx="404949" cy="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0911233" y="1304076"/>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p:cNvCxnSpPr>
          <p:nvPr/>
        </p:nvCxnSpPr>
        <p:spPr>
          <a:xfrm>
            <a:off x="745856" y="2948007"/>
            <a:ext cx="1279868" cy="0"/>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276258" y="3653759"/>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489655" y="4477200"/>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2922992" y="2008529"/>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031209" y="3412916"/>
            <a:ext cx="63542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318202" y="5474842"/>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685092" y="5760258"/>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335094" y="4873011"/>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461455" y="4945778"/>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390274" y="5391020"/>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527791" y="472882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408904" y="5015895"/>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853335" y="4462693"/>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1941039" y="5330551"/>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332737" y="6009346"/>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695000" y="5414020"/>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489656" y="4826996"/>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579709" y="6009346"/>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458975" y="6009346"/>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086157" y="5834695"/>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811522" y="5591686"/>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808752" y="4578063"/>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79119" y="1062277"/>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262254" y="2388370"/>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525528" y="492571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073701" y="3358342"/>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608743" y="1646453"/>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068435" y="2444160"/>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782993"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3840600" y="2249102"/>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9833996" y="3341474"/>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9941311" y="2834504"/>
            <a:ext cx="973343"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664682" y="4712918"/>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515972" y="4687446"/>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1858583" y="296730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034085" y="304831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032534" y="283813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197101" y="3050516"/>
            <a:ext cx="308354" cy="5006"/>
          </a:xfrm>
          <a:prstGeom prst="straightConnector1">
            <a:avLst/>
          </a:prstGeom>
          <a:noFill/>
          <a:ln w="6350" cap="flat" cmpd="sng" algn="ctr">
            <a:solidFill>
              <a:sysClr val="windowText" lastClr="000000"/>
            </a:solidFill>
            <a:prstDash val="solid"/>
            <a:miter lim="800000"/>
            <a:tailEnd type="triangle"/>
          </a:ln>
          <a:effectLst/>
        </p:spPr>
      </p:cxnSp>
      <p:sp>
        <p:nvSpPr>
          <p:cNvPr id="29" name="梯形 28">
            <a:extLst>
              <a:ext uri="{FF2B5EF4-FFF2-40B4-BE49-F238E27FC236}">
                <a16:creationId xmlns:a16="http://schemas.microsoft.com/office/drawing/2014/main" id="{2BAC30A2-FAB5-23D1-82DB-0A3569DB5E0D}"/>
              </a:ext>
            </a:extLst>
          </p:cNvPr>
          <p:cNvSpPr/>
          <p:nvPr/>
        </p:nvSpPr>
        <p:spPr>
          <a:xfrm rot="5400000">
            <a:off x="9662059" y="3255807"/>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9837561" y="3334435"/>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9836010" y="3124250"/>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011947" y="3147155"/>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187449" y="3228164"/>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185898" y="3017979"/>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348984" y="3224457"/>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678310"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015506" y="333200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558193" y="2497995"/>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6882733" y="1288165"/>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684400" y="3372786"/>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818413" y="335794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824763" y="3378334"/>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311685" y="3710718"/>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662158" y="4744698"/>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3731314B-76F0-5643-B45C-E1D988B6BACE}"/>
              </a:ext>
            </a:extLst>
          </p:cNvPr>
          <p:cNvGrpSpPr/>
          <p:nvPr/>
        </p:nvGrpSpPr>
        <p:grpSpPr>
          <a:xfrm>
            <a:off x="2519096" y="2815541"/>
            <a:ext cx="155716" cy="1095162"/>
            <a:chOff x="10062370" y="2428816"/>
            <a:chExt cx="191069" cy="1506053"/>
          </a:xfrm>
          <a:solidFill>
            <a:schemeClr val="accent6">
              <a:lumMod val="40000"/>
              <a:lumOff val="60000"/>
            </a:schemeClr>
          </a:solidFill>
        </p:grpSpPr>
        <p:sp>
          <p:nvSpPr>
            <p:cNvPr id="7" name="矩形 6">
              <a:extLst>
                <a:ext uri="{FF2B5EF4-FFF2-40B4-BE49-F238E27FC236}">
                  <a16:creationId xmlns:a16="http://schemas.microsoft.com/office/drawing/2014/main" id="{6BC941EC-9055-7F38-72F3-56865420A4A2}"/>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等腰三角形 7">
              <a:extLst>
                <a:ext uri="{FF2B5EF4-FFF2-40B4-BE49-F238E27FC236}">
                  <a16:creationId xmlns:a16="http://schemas.microsoft.com/office/drawing/2014/main" id="{0DAC414C-8360-2361-354C-C63B973DEB5F}"/>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41" name="直線接點 40">
            <a:extLst>
              <a:ext uri="{FF2B5EF4-FFF2-40B4-BE49-F238E27FC236}">
                <a16:creationId xmlns:a16="http://schemas.microsoft.com/office/drawing/2014/main" id="{7F3F5F99-AFF9-C5EC-079E-7FE317055D17}"/>
              </a:ext>
            </a:extLst>
          </p:cNvPr>
          <p:cNvCxnSpPr>
            <a:cxnSpLocks/>
          </p:cNvCxnSpPr>
          <p:nvPr/>
        </p:nvCxnSpPr>
        <p:spPr>
          <a:xfrm flipH="1">
            <a:off x="955835" y="2907279"/>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9A2D0A0-D90F-6647-654B-DE2FF1FC3B84}"/>
              </a:ext>
            </a:extLst>
          </p:cNvPr>
          <p:cNvSpPr txBox="1"/>
          <p:nvPr/>
        </p:nvSpPr>
        <p:spPr>
          <a:xfrm>
            <a:off x="831267" y="2709289"/>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3" name="直線接點 42">
            <a:extLst>
              <a:ext uri="{FF2B5EF4-FFF2-40B4-BE49-F238E27FC236}">
                <a16:creationId xmlns:a16="http://schemas.microsoft.com/office/drawing/2014/main" id="{05F758E7-151E-E542-44A8-EEC0640DD007}"/>
              </a:ext>
            </a:extLst>
          </p:cNvPr>
          <p:cNvCxnSpPr>
            <a:cxnSpLocks/>
          </p:cNvCxnSpPr>
          <p:nvPr/>
        </p:nvCxnSpPr>
        <p:spPr>
          <a:xfrm flipH="1">
            <a:off x="933933" y="4570475"/>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03F9BFA9-5767-DDED-B18C-86B76933D99B}"/>
              </a:ext>
            </a:extLst>
          </p:cNvPr>
          <p:cNvSpPr txBox="1"/>
          <p:nvPr/>
        </p:nvSpPr>
        <p:spPr>
          <a:xfrm>
            <a:off x="809365" y="4372485"/>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5" name="直線接點 44">
            <a:extLst>
              <a:ext uri="{FF2B5EF4-FFF2-40B4-BE49-F238E27FC236}">
                <a16:creationId xmlns:a16="http://schemas.microsoft.com/office/drawing/2014/main" id="{075DF09F-25AB-75C1-A077-DC32C8C5ED58}"/>
              </a:ext>
            </a:extLst>
          </p:cNvPr>
          <p:cNvCxnSpPr>
            <a:cxnSpLocks/>
          </p:cNvCxnSpPr>
          <p:nvPr/>
        </p:nvCxnSpPr>
        <p:spPr>
          <a:xfrm flipH="1">
            <a:off x="10990585" y="3738840"/>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7084023A-E8A5-5766-35E7-46F7FA97124D}"/>
              </a:ext>
            </a:extLst>
          </p:cNvPr>
          <p:cNvSpPr txBox="1"/>
          <p:nvPr/>
        </p:nvSpPr>
        <p:spPr>
          <a:xfrm>
            <a:off x="10866017" y="3540850"/>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9542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44975117-D32D-45B2-9757-B31D605515D9}"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CDF67F1F-C959-408C-8F8F-3D5ED03DC69F}"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222731" cy="400110"/>
            <a:chOff x="568442" y="319364"/>
            <a:chExt cx="3222731" cy="400111"/>
          </a:xfrm>
        </p:grpSpPr>
        <p:sp>
          <p:nvSpPr>
            <p:cNvPr id="55" name="文本框 23"/>
            <p:cNvSpPr txBox="1"/>
            <p:nvPr/>
          </p:nvSpPr>
          <p:spPr>
            <a:xfrm>
              <a:off x="665958" y="319364"/>
              <a:ext cx="312521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Verification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7" y="779087"/>
            <a:ext cx="9327977" cy="14052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4651067" y="1438681"/>
            <a:ext cx="3883333" cy="256769"/>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7" y="2467774"/>
            <a:ext cx="9327977" cy="13129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5985325" y="3378507"/>
            <a:ext cx="4054026" cy="2409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3" name="圖片 2">
            <a:extLst>
              <a:ext uri="{FF2B5EF4-FFF2-40B4-BE49-F238E27FC236}">
                <a16:creationId xmlns:a16="http://schemas.microsoft.com/office/drawing/2014/main" id="{85DC55AD-1D70-E961-2A99-44708E3B4B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897" y="3965908"/>
            <a:ext cx="2909414" cy="2520000"/>
          </a:xfrm>
          <a:prstGeom prst="rect">
            <a:avLst/>
          </a:prstGeom>
        </p:spPr>
      </p:pic>
      <p:pic>
        <p:nvPicPr>
          <p:cNvPr id="7" name="圖片 6">
            <a:extLst>
              <a:ext uri="{FF2B5EF4-FFF2-40B4-BE49-F238E27FC236}">
                <a16:creationId xmlns:a16="http://schemas.microsoft.com/office/drawing/2014/main" id="{BCAC233F-3070-938F-1DD9-7FB846BDB4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5751" y="3965908"/>
            <a:ext cx="3615174" cy="2520000"/>
          </a:xfrm>
          <a:prstGeom prst="rect">
            <a:avLst/>
          </a:prstGeom>
        </p:spPr>
      </p:pic>
    </p:spTree>
    <p:extLst>
      <p:ext uri="{BB962C8B-B14F-4D97-AF65-F5344CB8AC3E}">
        <p14:creationId xmlns:p14="http://schemas.microsoft.com/office/powerpoint/2010/main" val="160601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2019837" cy="400110"/>
            <a:chOff x="568442" y="319364"/>
            <a:chExt cx="2019837" cy="400111"/>
          </a:xfrm>
        </p:grpSpPr>
        <p:sp>
          <p:nvSpPr>
            <p:cNvPr id="55" name="文本框 23"/>
            <p:cNvSpPr txBox="1"/>
            <p:nvPr/>
          </p:nvSpPr>
          <p:spPr>
            <a:xfrm>
              <a:off x="665958" y="319364"/>
              <a:ext cx="192232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90258507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90258507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303390" r="-124"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403390" r="-124" b="-118644"/>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503390" r="-124" b="-18644"/>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1451218"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35" t="9398" r="32884" b="39999"/>
          <a:stretch/>
        </p:blipFill>
        <p:spPr bwMode="auto">
          <a:xfrm>
            <a:off x="4861367" y="3164443"/>
            <a:ext cx="570730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54" y="292495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論文介紹</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F4DE2A1D-E64B-6355-8511-2D97818CF848}"/>
              </a:ext>
            </a:extLst>
          </p:cNvPr>
          <p:cNvGrpSpPr/>
          <p:nvPr/>
        </p:nvGrpSpPr>
        <p:grpSpPr>
          <a:xfrm>
            <a:off x="0" y="-702009"/>
            <a:ext cx="5766460" cy="8704088"/>
            <a:chOff x="0" y="-702009"/>
            <a:chExt cx="5766460" cy="8704088"/>
          </a:xfrm>
        </p:grpSpPr>
        <p:pic>
          <p:nvPicPr>
            <p:cNvPr id="10" name="图片 4">
              <a:extLst>
                <a:ext uri="{FF2B5EF4-FFF2-40B4-BE49-F238E27FC236}">
                  <a16:creationId xmlns:a16="http://schemas.microsoft.com/office/drawing/2014/main" id="{F0CD38CF-2E78-7543-BD17-E0A295545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1" name="圖片 10">
              <a:extLst>
                <a:ext uri="{FF2B5EF4-FFF2-40B4-BE49-F238E27FC236}">
                  <a16:creationId xmlns:a16="http://schemas.microsoft.com/office/drawing/2014/main" id="{91CCC5C0-B746-89C0-9BC5-76A45FA3704E}"/>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774917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7579051" cy="677108"/>
            <a:chOff x="568442" y="319364"/>
            <a:chExt cx="7579051" cy="677110"/>
          </a:xfrm>
        </p:grpSpPr>
        <p:sp>
          <p:nvSpPr>
            <p:cNvPr id="55" name="文本框 23"/>
            <p:cNvSpPr txBox="1"/>
            <p:nvPr/>
          </p:nvSpPr>
          <p:spPr>
            <a:xfrm>
              <a:off x="665958" y="319364"/>
              <a:ext cx="7481535"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cs typeface="Times New Roman" panose="02020603050405020304" pitchFamily="18" charset="0"/>
              </a:rPr>
              <a:t>Shor's algorithm</a:t>
            </a:r>
            <a:r>
              <a:rPr lang="en-US" altLang="zh-TW" dirty="0">
                <a:latin typeface="Times New Roman" panose="02020603050405020304" pitchFamily="18" charset="0"/>
                <a:cs typeface="Times New Roman" panose="02020603050405020304" pitchFamily="18" charset="0"/>
              </a:rPr>
              <a:t>, combined with a powerful </a:t>
            </a:r>
            <a:r>
              <a:rPr lang="en-US" altLang="zh-TW" b="1" dirty="0">
                <a:latin typeface="Times New Roman" panose="02020603050405020304" pitchFamily="18" charset="0"/>
                <a:cs typeface="Times New Roman" panose="02020603050405020304" pitchFamily="18" charset="0"/>
              </a:rPr>
              <a:t>quantum computer</a:t>
            </a:r>
            <a:r>
              <a:rPr lang="en-US" altLang="zh-TW" dirty="0">
                <a:latin typeface="Times New Roman" panose="02020603050405020304" pitchFamily="18" charset="0"/>
                <a:cs typeface="Times New Roman" panose="02020603050405020304" pitchFamily="18" charset="0"/>
              </a:rPr>
              <a:t>,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a:t>
            </a:r>
            <a:r>
              <a:rPr lang="en-US" altLang="zh-TW"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a:t>
            </a:r>
            <a:r>
              <a:rPr lang="en-US" altLang="zh-TW" b="1" dirty="0">
                <a:latin typeface="Times New Roman" panose="02020603050405020304" pitchFamily="18" charset="0"/>
                <a:cs typeface="Times New Roman" panose="02020603050405020304" pitchFamily="18" charset="0"/>
              </a:rPr>
              <a:t>MLWE</a:t>
            </a:r>
            <a:r>
              <a:rPr lang="en-US" altLang="zh-TW" dirty="0">
                <a:latin typeface="Times New Roman" panose="02020603050405020304" pitchFamily="18" charset="0"/>
                <a:cs typeface="Times New Roman" panose="02020603050405020304" pitchFamily="18" charset="0"/>
              </a:rPr>
              <a:t> and </a:t>
            </a:r>
            <a:r>
              <a:rPr lang="en-US" altLang="zh-TW" b="1" dirty="0">
                <a:latin typeface="Times New Roman" panose="02020603050405020304" pitchFamily="18" charset="0"/>
                <a:cs typeface="Times New Roman" panose="02020603050405020304" pitchFamily="18" charset="0"/>
              </a:rPr>
              <a:t>MSIS</a:t>
            </a:r>
            <a:r>
              <a:rPr lang="en-US" altLang="zh-TW" dirty="0">
                <a:latin typeface="Times New Roman" panose="02020603050405020304" pitchFamily="18" charset="0"/>
                <a:cs typeface="Times New Roman" panose="02020603050405020304" pitchFamily="18" charset="0"/>
              </a:rPr>
              <a:t>,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a:t>
            </a:r>
            <a:r>
              <a:rPr lang="en-US" altLang="zh-TW" b="1" dirty="0">
                <a:latin typeface="Times New Roman" panose="02020603050405020304" pitchFamily="18" charset="0"/>
                <a:cs typeface="Times New Roman" panose="02020603050405020304" pitchFamily="18" charset="0"/>
              </a:rPr>
              <a:t>fast arithmetic operations</a:t>
            </a:r>
            <a:r>
              <a:rPr lang="en-US" altLang="zh-TW" dirty="0">
                <a:latin typeface="Times New Roman" panose="02020603050405020304" pitchFamily="18" charset="0"/>
                <a:cs typeface="Times New Roman" panose="02020603050405020304" pitchFamily="18" charset="0"/>
              </a:rPr>
              <a:t>, </a:t>
            </a:r>
            <a:r>
              <a:rPr lang="en-US" altLang="zh-TW" b="1" dirty="0">
                <a:latin typeface="Times New Roman" panose="02020603050405020304" pitchFamily="18" charset="0"/>
                <a:cs typeface="Times New Roman" panose="02020603050405020304" pitchFamily="18" charset="0"/>
              </a:rPr>
              <a:t>efficient encryption</a:t>
            </a:r>
            <a:r>
              <a:rPr lang="en-US" altLang="zh-TW" dirty="0">
                <a:latin typeface="Times New Roman" panose="02020603050405020304" pitchFamily="18" charset="0"/>
                <a:cs typeface="Times New Roman" panose="02020603050405020304" pitchFamily="18" charset="0"/>
              </a:rPr>
              <a:t>, and </a:t>
            </a:r>
            <a:r>
              <a:rPr lang="en-US" altLang="zh-TW" b="1" dirty="0">
                <a:latin typeface="Times New Roman" panose="02020603050405020304" pitchFamily="18" charset="0"/>
                <a:cs typeface="Times New Roman" panose="02020603050405020304" pitchFamily="18" charset="0"/>
              </a:rPr>
              <a:t>compact signatures</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439982" y="4005263"/>
            <a:ext cx="7232909" cy="1937523"/>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136717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4" name="圖片 3">
            <a:extLst>
              <a:ext uri="{FF2B5EF4-FFF2-40B4-BE49-F238E27FC236}">
                <a16:creationId xmlns:a16="http://schemas.microsoft.com/office/drawing/2014/main" id="{A6EE83BA-D380-95B2-3046-A3588969A7E5}"/>
              </a:ext>
            </a:extLst>
          </p:cNvPr>
          <p:cNvPicPr>
            <a:picLocks noChangeAspect="1"/>
          </p:cNvPicPr>
          <p:nvPr/>
        </p:nvPicPr>
        <p:blipFill>
          <a:blip r:embed="rId3"/>
          <a:stretch>
            <a:fillRect/>
          </a:stretch>
        </p:blipFill>
        <p:spPr>
          <a:xfrm>
            <a:off x="1909969" y="4055157"/>
            <a:ext cx="1112631" cy="629628"/>
          </a:xfrm>
          <a:prstGeom prst="rect">
            <a:avLst/>
          </a:prstGeom>
        </p:spPr>
      </p:pic>
      <p:pic>
        <p:nvPicPr>
          <p:cNvPr id="23" name="圖片 22">
            <a:extLst>
              <a:ext uri="{FF2B5EF4-FFF2-40B4-BE49-F238E27FC236}">
                <a16:creationId xmlns:a16="http://schemas.microsoft.com/office/drawing/2014/main" id="{8CF8B738-DC2B-661D-4500-5580B6815C25}"/>
              </a:ext>
            </a:extLst>
          </p:cNvPr>
          <p:cNvPicPr>
            <a:picLocks noChangeAspect="1"/>
          </p:cNvPicPr>
          <p:nvPr/>
        </p:nvPicPr>
        <p:blipFill>
          <a:blip r:embed="rId4"/>
          <a:stretch>
            <a:fillRect/>
          </a:stretch>
        </p:blipFill>
        <p:spPr>
          <a:xfrm>
            <a:off x="7475833" y="2169892"/>
            <a:ext cx="2061867" cy="676226"/>
          </a:xfrm>
          <a:prstGeom prst="rect">
            <a:avLst/>
          </a:prstGeom>
        </p:spPr>
      </p:pic>
      <p:pic>
        <p:nvPicPr>
          <p:cNvPr id="25" name="圖片 24">
            <a:extLst>
              <a:ext uri="{FF2B5EF4-FFF2-40B4-BE49-F238E27FC236}">
                <a16:creationId xmlns:a16="http://schemas.microsoft.com/office/drawing/2014/main" id="{5C5EBE00-266A-19B7-A679-7DC459E23B26}"/>
              </a:ext>
            </a:extLst>
          </p:cNvPr>
          <p:cNvPicPr>
            <a:picLocks noChangeAspect="1"/>
          </p:cNvPicPr>
          <p:nvPr/>
        </p:nvPicPr>
        <p:blipFill>
          <a:blip r:embed="rId5"/>
          <a:stretch>
            <a:fillRect/>
          </a:stretch>
        </p:blipFill>
        <p:spPr>
          <a:xfrm>
            <a:off x="6339736" y="3311857"/>
            <a:ext cx="4467964" cy="749963"/>
          </a:xfrm>
          <a:prstGeom prst="rect">
            <a:avLst/>
          </a:prstGeom>
        </p:spPr>
      </p:pic>
      <p:pic>
        <p:nvPicPr>
          <p:cNvPr id="27" name="圖片 26">
            <a:extLst>
              <a:ext uri="{FF2B5EF4-FFF2-40B4-BE49-F238E27FC236}">
                <a16:creationId xmlns:a16="http://schemas.microsoft.com/office/drawing/2014/main" id="{BB8C9A16-02F5-598B-4B0B-1FCABCF00C7F}"/>
              </a:ext>
            </a:extLst>
          </p:cNvPr>
          <p:cNvPicPr>
            <a:picLocks noChangeAspect="1"/>
          </p:cNvPicPr>
          <p:nvPr/>
        </p:nvPicPr>
        <p:blipFill>
          <a:blip r:embed="rId6"/>
          <a:stretch>
            <a:fillRect/>
          </a:stretch>
        </p:blipFill>
        <p:spPr>
          <a:xfrm>
            <a:off x="6383339" y="4118991"/>
            <a:ext cx="2913062" cy="702172"/>
          </a:xfrm>
          <a:prstGeom prst="rect">
            <a:avLst/>
          </a:prstGeom>
        </p:spPr>
      </p:pic>
      <p:pic>
        <p:nvPicPr>
          <p:cNvPr id="29" name="圖片 28">
            <a:extLst>
              <a:ext uri="{FF2B5EF4-FFF2-40B4-BE49-F238E27FC236}">
                <a16:creationId xmlns:a16="http://schemas.microsoft.com/office/drawing/2014/main" id="{F4F87810-BCB4-0577-A887-D4D69D08929F}"/>
              </a:ext>
            </a:extLst>
          </p:cNvPr>
          <p:cNvPicPr>
            <a:picLocks noChangeAspect="1"/>
          </p:cNvPicPr>
          <p:nvPr/>
        </p:nvPicPr>
        <p:blipFill>
          <a:blip r:embed="rId7"/>
          <a:stretch>
            <a:fillRect/>
          </a:stretch>
        </p:blipFill>
        <p:spPr>
          <a:xfrm>
            <a:off x="6314336" y="4915323"/>
            <a:ext cx="3807564" cy="788912"/>
          </a:xfrm>
          <a:prstGeom prst="rect">
            <a:avLst/>
          </a:prstGeom>
        </p:spPr>
      </p:pic>
    </p:spTree>
    <p:extLst>
      <p:ext uri="{BB962C8B-B14F-4D97-AF65-F5344CB8AC3E}">
        <p14:creationId xmlns:p14="http://schemas.microsoft.com/office/powerpoint/2010/main" val="2536373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447566" cy="400110"/>
            <a:chOff x="568442" y="319364"/>
            <a:chExt cx="1447566" cy="400111"/>
          </a:xfrm>
        </p:grpSpPr>
        <p:sp>
          <p:nvSpPr>
            <p:cNvPr id="55" name="文本框 23"/>
            <p:cNvSpPr txBox="1"/>
            <p:nvPr/>
          </p:nvSpPr>
          <p:spPr>
            <a:xfrm>
              <a:off x="665958" y="319364"/>
              <a:ext cx="13500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662815"/>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800100" lvl="1" indent="-342900">
              <a:lnSpc>
                <a:spcPct val="15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MLWE</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800100" lvl="1" indent="-342900">
              <a:lnSpc>
                <a:spcPct val="15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MSIS</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44" name="Visio" r:id="rId4" imgW="4210057" imgH="1781111" progId="Visio.Drawing.15">
                    <p:embed/>
                  </p:oleObj>
                </mc:Choice>
                <mc:Fallback>
                  <p:oleObj name="Visio" r:id="rId4"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45" name="Visio" r:id="rId6" imgW="6000685" imgH="2666974" progId="Visio.Drawing.15">
                    <p:embed/>
                  </p:oleObj>
                </mc:Choice>
                <mc:Fallback>
                  <p:oleObj name="Visio" r:id="rId6"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46" name="Visio" r:id="rId8" imgW="5009940" imgH="2666974" progId="Visio.Drawing.15">
                    <p:embed/>
                  </p:oleObj>
                </mc:Choice>
                <mc:Fallback>
                  <p:oleObj name="Visio" r:id="rId8"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053501" cy="400110"/>
            <a:chOff x="568442" y="319364"/>
            <a:chExt cx="2053501" cy="400111"/>
          </a:xfrm>
        </p:grpSpPr>
        <p:sp>
          <p:nvSpPr>
            <p:cNvPr id="55" name="文本框 23"/>
            <p:cNvSpPr txBox="1"/>
            <p:nvPr/>
          </p:nvSpPr>
          <p:spPr>
            <a:xfrm>
              <a:off x="665958" y="319364"/>
              <a:ext cx="195598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Expected Results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8D3C64B-4AAC-41CA-A584-DF1ECD386F95}"/>
                  </a:ext>
                </a:extLst>
              </p:cNvPr>
              <p:cNvSpPr txBox="1"/>
              <p:nvPr/>
            </p:nvSpPr>
            <p:spPr>
              <a:xfrm>
                <a:off x="915021" y="747369"/>
                <a:ext cx="11060979" cy="499393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FPGA - XC7VX330T (Xilinx </a:t>
                </a:r>
                <a:r>
                  <a:rPr lang="en-US" altLang="zh-TW" dirty="0" err="1">
                    <a:latin typeface="Times New Roman" panose="02020603050405020304" pitchFamily="18" charset="0"/>
                    <a:cs typeface="Times New Roman" panose="02020603050405020304" pitchFamily="18" charset="0"/>
                  </a:rPr>
                  <a:t>Virtex</a:t>
                </a:r>
                <a:r>
                  <a:rPr lang="en-US" altLang="zh-TW" dirty="0">
                    <a:latin typeface="Times New Roman" panose="02020603050405020304" pitchFamily="18" charset="0"/>
                    <a:cs typeface="Times New Roman" panose="02020603050405020304" pitchFamily="18" charset="0"/>
                  </a:rPr>
                  <a:t> 7)</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ASIC - TSMC</a:t>
                </a:r>
                <a:r>
                  <a:rPr lang="en-US" altLang="zh-TW" dirty="0"/>
                  <a:t> </a:t>
                </a:r>
                <a14:m>
                  <m:oMath xmlns:m="http://schemas.openxmlformats.org/officeDocument/2006/math">
                    <m:r>
                      <a:rPr lang="en-US" altLang="zh-TW" b="0" i="1" smtClean="0">
                        <a:latin typeface="Cambria Math" panose="02040503050406030204" pitchFamily="18" charset="0"/>
                      </a:rPr>
                      <m:t>0.18</m:t>
                    </m:r>
                    <m:r>
                      <a:rPr lang="zh-TW" altLang="en-US" b="0" i="1" smtClean="0">
                        <a:latin typeface="Cambria Math" panose="02040503050406030204" pitchFamily="18" charset="0"/>
                      </a:rPr>
                      <m:t>𝜇</m:t>
                    </m:r>
                    <m:r>
                      <a:rPr lang="en-US" altLang="zh-TW" b="0" i="1" smtClean="0">
                        <a:latin typeface="Cambria Math" panose="02040503050406030204" pitchFamily="18" charset="0"/>
                      </a:rPr>
                      <m:t>𝑚</m:t>
                    </m:r>
                  </m:oMath>
                </a14:m>
                <a:r>
                  <a:rPr lang="en-US" altLang="zh-TW" dirty="0">
                    <a:latin typeface="Times New Roman" panose="02020603050405020304" pitchFamily="18" charset="0"/>
                    <a:cs typeface="Times New Roman" panose="02020603050405020304" pitchFamily="18" charset="0"/>
                  </a:rPr>
                  <a:t> Standard Cell Library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ML-DSA-44 with area optimization as the top priority</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Use memory to implement data access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Improve the overall utilization of the circuit</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Combine the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 Sign, and Verify modules into one</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NTT implements using the Multi-Delay Path Commutator architecture</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Shake256 and Shake128 simplify logic to share the same hardware.</a:t>
                </a:r>
              </a:p>
            </p:txBody>
          </p:sp>
        </mc:Choice>
        <mc:Fallback xmlns="">
          <p:sp>
            <p:nvSpPr>
              <p:cNvPr id="17" name="文字方塊 16">
                <a:extLst>
                  <a:ext uri="{FF2B5EF4-FFF2-40B4-BE49-F238E27FC236}">
                    <a16:creationId xmlns:a16="http://schemas.microsoft.com/office/drawing/2014/main" id="{28D3C64B-4AAC-41CA-A584-DF1ECD386F95}"/>
                  </a:ext>
                </a:extLst>
              </p:cNvPr>
              <p:cNvSpPr txBox="1">
                <a:spLocks noRot="1" noChangeAspect="1" noMove="1" noResize="1" noEditPoints="1" noAdjustHandles="1" noChangeArrowheads="1" noChangeShapeType="1" noTextEdit="1"/>
              </p:cNvSpPr>
              <p:nvPr/>
            </p:nvSpPr>
            <p:spPr>
              <a:xfrm>
                <a:off x="915021" y="747369"/>
                <a:ext cx="11060979" cy="4993931"/>
              </a:xfrm>
              <a:prstGeom prst="rect">
                <a:avLst/>
              </a:prstGeom>
              <a:blipFill>
                <a:blip r:embed="rId3"/>
                <a:stretch>
                  <a:fillRect l="-331" b="-10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8884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4" name="群組 13">
            <a:extLst>
              <a:ext uri="{FF2B5EF4-FFF2-40B4-BE49-F238E27FC236}">
                <a16:creationId xmlns:a16="http://schemas.microsoft.com/office/drawing/2014/main" id="{8D24B808-832F-951B-AB81-797C86D85B9E}"/>
              </a:ext>
            </a:extLst>
          </p:cNvPr>
          <p:cNvGrpSpPr/>
          <p:nvPr/>
        </p:nvGrpSpPr>
        <p:grpSpPr>
          <a:xfrm>
            <a:off x="0" y="-702009"/>
            <a:ext cx="5766460" cy="8704088"/>
            <a:chOff x="0" y="-702009"/>
            <a:chExt cx="5766460" cy="8704088"/>
          </a:xfrm>
        </p:grpSpPr>
        <p:pic>
          <p:nvPicPr>
            <p:cNvPr id="15" name="图片 4">
              <a:extLst>
                <a:ext uri="{FF2B5EF4-FFF2-40B4-BE49-F238E27FC236}">
                  <a16:creationId xmlns:a16="http://schemas.microsoft.com/office/drawing/2014/main" id="{E0BCA314-24ED-E73A-C038-F459D97C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6" name="圖片 15">
              <a:extLst>
                <a:ext uri="{FF2B5EF4-FFF2-40B4-BE49-F238E27FC236}">
                  <a16:creationId xmlns:a16="http://schemas.microsoft.com/office/drawing/2014/main" id="{85A6F1F5-1A81-B8B1-4762-9AEEAD265BAA}"/>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032854749"/>
              </p:ext>
            </p:extLst>
          </p:nvPr>
        </p:nvGraphicFramePr>
        <p:xfrm>
          <a:off x="1722588" y="719931"/>
          <a:ext cx="7196137" cy="5418138"/>
        </p:xfrm>
        <a:graphic>
          <a:graphicData uri="http://schemas.openxmlformats.org/presentationml/2006/ole">
            <mc:AlternateContent xmlns:mc="http://schemas.openxmlformats.org/markup-compatibility/2006">
              <mc:Choice xmlns:v="urn:schemas-microsoft-com:vml" Requires="v">
                <p:oleObj spid="_x0000_s2056"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588" y="719931"/>
                        <a:ext cx="7196137" cy="5418138"/>
                      </a:xfrm>
                      <a:prstGeom prst="rect">
                        <a:avLst/>
                      </a:prstGeom>
                    </p:spPr>
                  </p:pic>
                </p:oleObj>
              </mc:Fallback>
            </mc:AlternateContent>
          </a:graphicData>
        </a:graphic>
      </p:graphicFrame>
      <p:pic>
        <p:nvPicPr>
          <p:cNvPr id="10" name="圖片 9">
            <a:extLst>
              <a:ext uri="{FF2B5EF4-FFF2-40B4-BE49-F238E27FC236}">
                <a16:creationId xmlns:a16="http://schemas.microsoft.com/office/drawing/2014/main" id="{3D06CAFC-CC2A-B28C-FFB9-4AE24728225A}"/>
              </a:ext>
            </a:extLst>
          </p:cNvPr>
          <p:cNvPicPr>
            <a:picLocks noChangeAspect="1"/>
          </p:cNvPicPr>
          <p:nvPr/>
        </p:nvPicPr>
        <p:blipFill>
          <a:blip r:embed="rId6"/>
          <a:stretch>
            <a:fillRect/>
          </a:stretch>
        </p:blipFill>
        <p:spPr>
          <a:xfrm>
            <a:off x="5619716" y="2824124"/>
            <a:ext cx="119347" cy="133388"/>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筆跡 2">
                <a:extLst>
                  <a:ext uri="{FF2B5EF4-FFF2-40B4-BE49-F238E27FC236}">
                    <a16:creationId xmlns:a16="http://schemas.microsoft.com/office/drawing/2014/main" id="{9FDFEBF1-EE72-42EC-A459-AFA73DC01906}"/>
                  </a:ext>
                </a:extLst>
              </p14:cNvPr>
              <p14:cNvContentPartPr/>
              <p14:nvPr/>
            </p14:nvContentPartPr>
            <p14:xfrm>
              <a:off x="569880" y="60840"/>
              <a:ext cx="11510640" cy="6644880"/>
            </p14:xfrm>
          </p:contentPart>
        </mc:Choice>
        <mc:Fallback>
          <p:pic>
            <p:nvPicPr>
              <p:cNvPr id="3" name="筆跡 2">
                <a:extLst>
                  <a:ext uri="{FF2B5EF4-FFF2-40B4-BE49-F238E27FC236}">
                    <a16:creationId xmlns:a16="http://schemas.microsoft.com/office/drawing/2014/main" id="{9FDFEBF1-EE72-42EC-A459-AFA73DC01906}"/>
                  </a:ext>
                </a:extLst>
              </p:cNvPr>
              <p:cNvPicPr/>
              <p:nvPr/>
            </p:nvPicPr>
            <p:blipFill>
              <a:blip r:embed="rId8"/>
              <a:stretch>
                <a:fillRect/>
              </a:stretch>
            </p:blipFill>
            <p:spPr>
              <a:xfrm>
                <a:off x="560520" y="51480"/>
                <a:ext cx="11529360" cy="6663600"/>
              </a:xfrm>
              <a:prstGeom prst="rect">
                <a:avLst/>
              </a:prstGeom>
            </p:spPr>
          </p:pic>
        </mc:Fallback>
      </mc:AlternateContent>
    </p:spTree>
    <p:extLst>
      <p:ext uri="{BB962C8B-B14F-4D97-AF65-F5344CB8AC3E}">
        <p14:creationId xmlns:p14="http://schemas.microsoft.com/office/powerpoint/2010/main" val="2902645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916-31C4-8CE0-F7E3-BC4B963C045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7A6A392-7B5F-AE1E-8219-96E3CA50E7D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8B232F6-9D98-823D-F637-BFB41F05AA26}"/>
              </a:ext>
            </a:extLst>
          </p:cNvPr>
          <p:cNvGrpSpPr/>
          <p:nvPr/>
        </p:nvGrpSpPr>
        <p:grpSpPr>
          <a:xfrm>
            <a:off x="568443" y="319365"/>
            <a:ext cx="2106849" cy="400110"/>
            <a:chOff x="568442" y="319364"/>
            <a:chExt cx="2106849" cy="400111"/>
          </a:xfrm>
        </p:grpSpPr>
        <p:sp>
          <p:nvSpPr>
            <p:cNvPr id="55" name="文本框 23">
              <a:extLst>
                <a:ext uri="{FF2B5EF4-FFF2-40B4-BE49-F238E27FC236}">
                  <a16:creationId xmlns:a16="http://schemas.microsoft.com/office/drawing/2014/main" id="{6F5BBC03-9847-CC8F-FBD9-BBC780F29157}"/>
                </a:ext>
              </a:extLst>
            </p:cNvPr>
            <p:cNvSpPr txBox="1"/>
            <p:nvPr/>
          </p:nvSpPr>
          <p:spPr>
            <a:xfrm>
              <a:off x="665958" y="319364"/>
              <a:ext cx="200933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043F7BD-B7FC-7B22-CD95-D09D52055A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968094-31C1-8676-EC31-810CDA06E1F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sp>
        <p:nvSpPr>
          <p:cNvPr id="13" name="文字方塊 12">
            <a:extLst>
              <a:ext uri="{FF2B5EF4-FFF2-40B4-BE49-F238E27FC236}">
                <a16:creationId xmlns:a16="http://schemas.microsoft.com/office/drawing/2014/main" id="{302B3518-B93B-6B52-06E2-304A0CF5B776}"/>
              </a:ext>
            </a:extLst>
          </p:cNvPr>
          <p:cNvSpPr txBox="1"/>
          <p:nvPr/>
        </p:nvSpPr>
        <p:spPr>
          <a:xfrm>
            <a:off x="720898" y="719475"/>
            <a:ext cx="4987092" cy="4993931"/>
          </a:xfrm>
          <a:prstGeom prst="rect">
            <a:avLst/>
          </a:prstGeom>
          <a:noFill/>
        </p:spPr>
        <p:txBody>
          <a:bodyPr wrap="square" rtlCol="0">
            <a:spAutoFit/>
          </a:bodyPr>
          <a:lstStyle/>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Hierarchical</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200000"/>
              </a:lnSpc>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4" name="圖片 3">
            <a:extLst>
              <a:ext uri="{FF2B5EF4-FFF2-40B4-BE49-F238E27FC236}">
                <a16:creationId xmlns:a16="http://schemas.microsoft.com/office/drawing/2014/main" id="{45D443A3-CC72-8B15-7804-52412C5B6BF2}"/>
              </a:ext>
            </a:extLst>
          </p:cNvPr>
          <p:cNvPicPr>
            <a:picLocks noChangeAspect="1"/>
          </p:cNvPicPr>
          <p:nvPr/>
        </p:nvPicPr>
        <p:blipFill>
          <a:blip r:embed="rId3"/>
          <a:stretch>
            <a:fillRect/>
          </a:stretch>
        </p:blipFill>
        <p:spPr>
          <a:xfrm>
            <a:off x="3465968" y="908205"/>
            <a:ext cx="8587640" cy="5377498"/>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5C1AE71-2CEE-C5F6-D420-EB6B51C6462F}"/>
                  </a:ext>
                </a:extLst>
              </p:cNvPr>
              <p:cNvSpPr txBox="1"/>
              <p:nvPr/>
            </p:nvSpPr>
            <p:spPr>
              <a:xfrm>
                <a:off x="219201" y="1544526"/>
                <a:ext cx="3285292" cy="8740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TW" altLang="en-US" i="1" smtClean="0">
                          <a:latin typeface="Cambria Math" panose="02040503050406030204" pitchFamily="18" charset="0"/>
                        </a:rPr>
                        <m:t>𝑋</m:t>
                      </m:r>
                      <m:d>
                        <m:dPr>
                          <m:ctrlPr>
                            <a:rPr lang="zh-TW" altLang="en-US" i="1">
                              <a:latin typeface="Cambria Math" panose="02040503050406030204" pitchFamily="18" charset="0"/>
                            </a:rPr>
                          </m:ctrlPr>
                        </m:dPr>
                        <m:e>
                          <m:r>
                            <a:rPr lang="zh-TW" altLang="en-US" i="1">
                              <a:latin typeface="Cambria Math" panose="02040503050406030204" pitchFamily="18" charset="0"/>
                            </a:rPr>
                            <m:t>𝑘</m:t>
                          </m:r>
                        </m:e>
                      </m:d>
                      <m:r>
                        <a:rPr lang="en-US" altLang="zh-TW" b="0" i="1" smtClean="0">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𝑁</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i="1">
                                  <a:latin typeface="Cambria Math" panose="02040503050406030204" pitchFamily="18" charset="0"/>
                                </a:rPr>
                                <m:t>𝑛</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oMath>
                  </m:oMathPara>
                </a14:m>
                <a:endParaRPr lang="zh-TW" altLang="en-US" dirty="0"/>
              </a:p>
            </p:txBody>
          </p:sp>
        </mc:Choice>
        <mc:Fallback xmlns="">
          <p:sp>
            <p:nvSpPr>
              <p:cNvPr id="6" name="文字方塊 5">
                <a:extLst>
                  <a:ext uri="{FF2B5EF4-FFF2-40B4-BE49-F238E27FC236}">
                    <a16:creationId xmlns:a16="http://schemas.microsoft.com/office/drawing/2014/main" id="{35C1AE71-2CEE-C5F6-D420-EB6B51C6462F}"/>
                  </a:ext>
                </a:extLst>
              </p:cNvPr>
              <p:cNvSpPr txBox="1">
                <a:spLocks noRot="1" noChangeAspect="1" noMove="1" noResize="1" noEditPoints="1" noAdjustHandles="1" noChangeArrowheads="1" noChangeShapeType="1" noTextEdit="1"/>
              </p:cNvSpPr>
              <p:nvPr/>
            </p:nvSpPr>
            <p:spPr>
              <a:xfrm>
                <a:off x="219201" y="1544526"/>
                <a:ext cx="3285292" cy="87402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802B3340-8DBD-9BBF-ADCE-8C7BCD3F4332}"/>
                  </a:ext>
                </a:extLst>
              </p:cNvPr>
              <p:cNvSpPr txBox="1"/>
              <p:nvPr/>
            </p:nvSpPr>
            <p:spPr>
              <a:xfrm>
                <a:off x="-1082042" y="2949924"/>
                <a:ext cx="6118964" cy="874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𝑋</m:t>
                          </m:r>
                        </m:e>
                        <m:sub>
                          <m:r>
                            <a:rPr lang="zh-TW" altLang="en-US" i="1">
                              <a:latin typeface="Cambria Math" panose="02040503050406030204" pitchFamily="18" charset="0"/>
                            </a:rPr>
                            <m:t>𝑜</m:t>
                          </m:r>
                        </m:sub>
                      </m:sSub>
                      <m:d>
                        <m:dPr>
                          <m:ctrlPr>
                            <a:rPr lang="zh-TW" altLang="en-US" i="1">
                              <a:latin typeface="Cambria Math" panose="02040503050406030204" pitchFamily="18" charset="0"/>
                            </a:rPr>
                          </m:ctrlPr>
                        </m:dPr>
                        <m:e>
                          <m:r>
                            <a:rPr lang="zh-TW" altLang="en-US" i="1">
                              <a:latin typeface="Cambria Math" panose="02040503050406030204" pitchFamily="18" charset="0"/>
                            </a:rPr>
                            <m:t>𝑘</m:t>
                          </m:r>
                        </m:e>
                      </m:d>
                      <m:r>
                        <a:rPr lang="en-US" altLang="zh-TW" i="1">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𝑀</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a:latin typeface="Cambria Math" panose="02040503050406030204" pitchFamily="18" charset="0"/>
                                </a:rPr>
                                <m:t>2</m:t>
                              </m:r>
                              <m:r>
                                <a:rPr lang="zh-TW" altLang="en-US" i="1">
                                  <a:latin typeface="Cambria Math" panose="02040503050406030204" pitchFamily="18" charset="0"/>
                                </a:rPr>
                                <m:t>𝑛</m:t>
                              </m:r>
                              <m:r>
                                <a:rPr lang="zh-TW" altLang="en-US">
                                  <a:latin typeface="Cambria Math" panose="02040503050406030204" pitchFamily="18" charset="0"/>
                                </a:rPr>
                                <m:t>+1</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𝑀</m:t>
                              </m:r>
                            </m:sub>
                            <m:sup>
                              <m:r>
                                <a:rPr lang="zh-TW" altLang="en-US" i="1">
                                  <a:latin typeface="Cambria Math" panose="02040503050406030204" pitchFamily="18" charset="0"/>
                                </a:rPr>
                                <m:t>𝑘𝑛</m:t>
                              </m:r>
                            </m:sup>
                          </m:sSubSup>
                          <m:r>
                            <a:rPr lang="en-US" altLang="zh-TW" b="0" i="1" smtClean="0">
                              <a:latin typeface="Cambria Math" panose="02040503050406030204" pitchFamily="18" charset="0"/>
                            </a:rPr>
                            <m:t> </m:t>
                          </m:r>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e>
                      </m:nary>
                    </m:oMath>
                  </m:oMathPara>
                </a14:m>
                <a:endParaRPr lang="zh-TW" altLang="en-US" dirty="0"/>
              </a:p>
            </p:txBody>
          </p:sp>
        </mc:Choice>
        <mc:Fallback xmlns="">
          <p:sp>
            <p:nvSpPr>
              <p:cNvPr id="5" name="文字方塊 4">
                <a:extLst>
                  <a:ext uri="{FF2B5EF4-FFF2-40B4-BE49-F238E27FC236}">
                    <a16:creationId xmlns:a16="http://schemas.microsoft.com/office/drawing/2014/main" id="{802B3340-8DBD-9BBF-ADCE-8C7BCD3F4332}"/>
                  </a:ext>
                </a:extLst>
              </p:cNvPr>
              <p:cNvSpPr txBox="1">
                <a:spLocks noRot="1" noChangeAspect="1" noMove="1" noResize="1" noEditPoints="1" noAdjustHandles="1" noChangeArrowheads="1" noChangeShapeType="1" noTextEdit="1"/>
              </p:cNvSpPr>
              <p:nvPr/>
            </p:nvSpPr>
            <p:spPr>
              <a:xfrm>
                <a:off x="-1082042" y="2949924"/>
                <a:ext cx="6118964" cy="87402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FA4132-4085-2865-A919-93F8BA915FC5}"/>
                  </a:ext>
                </a:extLst>
              </p:cNvPr>
              <p:cNvSpPr txBox="1"/>
              <p:nvPr/>
            </p:nvSpPr>
            <p:spPr>
              <a:xfrm>
                <a:off x="-1630056" y="3787771"/>
                <a:ext cx="7214992" cy="874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𝑒</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𝑘</m:t>
                          </m:r>
                        </m:e>
                      </m:d>
                      <m:r>
                        <a:rPr lang="en-US" altLang="zh-TW" b="0" i="1" smtClean="0">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𝑀</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a:latin typeface="Cambria Math" panose="02040503050406030204" pitchFamily="18" charset="0"/>
                                </a:rPr>
                                <m:t>2</m:t>
                              </m:r>
                              <m:r>
                                <a:rPr lang="zh-TW" altLang="en-US" i="1">
                                  <a:latin typeface="Cambria Math" panose="02040503050406030204" pitchFamily="18" charset="0"/>
                                </a:rPr>
                                <m:t>𝑛</m:t>
                              </m:r>
                              <m:r>
                                <a:rPr lang="zh-TW" altLang="en-US">
                                  <a:latin typeface="Cambria Math" panose="02040503050406030204" pitchFamily="18" charset="0"/>
                                </a:rPr>
                                <m:t>+1</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𝑀</m:t>
                              </m:r>
                            </m:sub>
                            <m:sup>
                              <m:r>
                                <a:rPr lang="zh-TW" altLang="en-US" i="1">
                                  <a:latin typeface="Cambria Math" panose="02040503050406030204" pitchFamily="18" charset="0"/>
                                </a:rPr>
                                <m:t>𝑘𝑛</m:t>
                              </m:r>
                            </m:sup>
                          </m:sSubSup>
                          <m:r>
                            <a:rPr lang="en-US" altLang="zh-TW" b="0" i="1" smtClean="0">
                              <a:latin typeface="Cambria Math" panose="02040503050406030204" pitchFamily="18" charset="0"/>
                            </a:rPr>
                            <m:t> </m:t>
                          </m:r>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e>
                      </m:nary>
                    </m:oMath>
                  </m:oMathPara>
                </a14:m>
                <a:endParaRPr lang="zh-TW" altLang="en-US" dirty="0"/>
              </a:p>
            </p:txBody>
          </p:sp>
        </mc:Choice>
        <mc:Fallback xmlns="">
          <p:sp>
            <p:nvSpPr>
              <p:cNvPr id="8" name="文字方塊 7">
                <a:extLst>
                  <a:ext uri="{FF2B5EF4-FFF2-40B4-BE49-F238E27FC236}">
                    <a16:creationId xmlns:a16="http://schemas.microsoft.com/office/drawing/2014/main" id="{9AFA4132-4085-2865-A919-93F8BA915FC5}"/>
                  </a:ext>
                </a:extLst>
              </p:cNvPr>
              <p:cNvSpPr txBox="1">
                <a:spLocks noRot="1" noChangeAspect="1" noMove="1" noResize="1" noEditPoints="1" noAdjustHandles="1" noChangeArrowheads="1" noChangeShapeType="1" noTextEdit="1"/>
              </p:cNvSpPr>
              <p:nvPr/>
            </p:nvSpPr>
            <p:spPr>
              <a:xfrm>
                <a:off x="-1630056" y="3787771"/>
                <a:ext cx="7214992" cy="874022"/>
              </a:xfrm>
              <a:prstGeom prst="rect">
                <a:avLst/>
              </a:prstGeom>
              <a:blipFill>
                <a:blip r:embed="rId6"/>
                <a:stretch>
                  <a:fillRect/>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9A8AC948-D793-3E44-5DE4-54DC3F83402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670" y="5149981"/>
            <a:ext cx="2665540" cy="1032314"/>
          </a:xfrm>
          <a:prstGeom prst="rect">
            <a:avLst/>
          </a:prstGeom>
          <a:noFill/>
          <a:ln>
            <a:noFill/>
          </a:ln>
        </p:spPr>
      </p:pic>
      <p:cxnSp>
        <p:nvCxnSpPr>
          <p:cNvPr id="10" name="直線單箭頭接點 9">
            <a:extLst>
              <a:ext uri="{FF2B5EF4-FFF2-40B4-BE49-F238E27FC236}">
                <a16:creationId xmlns:a16="http://schemas.microsoft.com/office/drawing/2014/main" id="{525949A5-EE1C-49C2-2FF8-ED8491FA12E3}"/>
              </a:ext>
            </a:extLst>
          </p:cNvPr>
          <p:cNvCxnSpPr>
            <a:cxnSpLocks/>
          </p:cNvCxnSpPr>
          <p:nvPr/>
        </p:nvCxnSpPr>
        <p:spPr>
          <a:xfrm>
            <a:off x="1824269" y="474834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67633CE-A5C2-044E-082E-B6866C9BB994}"/>
              </a:ext>
            </a:extLst>
          </p:cNvPr>
          <p:cNvCxnSpPr>
            <a:cxnSpLocks/>
          </p:cNvCxnSpPr>
          <p:nvPr/>
        </p:nvCxnSpPr>
        <p:spPr>
          <a:xfrm>
            <a:off x="1824269" y="2473856"/>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9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106849" cy="400110"/>
            <a:chOff x="568442" y="319364"/>
            <a:chExt cx="2106849" cy="400111"/>
          </a:xfrm>
        </p:grpSpPr>
        <p:sp>
          <p:nvSpPr>
            <p:cNvPr id="55" name="文本框 23"/>
            <p:cNvSpPr txBox="1"/>
            <p:nvPr/>
          </p:nvSpPr>
          <p:spPr>
            <a:xfrm>
              <a:off x="665958" y="319364"/>
              <a:ext cx="200933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12" name="圖片 11">
            <a:extLst>
              <a:ext uri="{FF2B5EF4-FFF2-40B4-BE49-F238E27FC236}">
                <a16:creationId xmlns:a16="http://schemas.microsoft.com/office/drawing/2014/main" id="{461B181D-3BEF-40D0-9228-05CCFB4D9D5B}"/>
              </a:ext>
            </a:extLst>
          </p:cNvPr>
          <p:cNvPicPr>
            <a:picLocks noChangeAspect="1"/>
          </p:cNvPicPr>
          <p:nvPr/>
        </p:nvPicPr>
        <p:blipFill>
          <a:blip r:embed="rId3"/>
          <a:srcRect l="1152" r="1524"/>
          <a:stretch/>
        </p:blipFill>
        <p:spPr>
          <a:xfrm>
            <a:off x="1403327" y="4223877"/>
            <a:ext cx="10451940" cy="1754488"/>
          </a:xfrm>
          <a:prstGeom prst="rect">
            <a:avLst/>
          </a:prstGeom>
        </p:spPr>
      </p:pic>
      <p:sp>
        <p:nvSpPr>
          <p:cNvPr id="13" name="文字方塊 12">
            <a:extLst>
              <a:ext uri="{FF2B5EF4-FFF2-40B4-BE49-F238E27FC236}">
                <a16:creationId xmlns:a16="http://schemas.microsoft.com/office/drawing/2014/main" id="{AA6BF4B4-EF6B-4EC4-8ACF-39CC4F70BAF4}"/>
              </a:ext>
            </a:extLst>
          </p:cNvPr>
          <p:cNvSpPr txBox="1"/>
          <p:nvPr/>
        </p:nvSpPr>
        <p:spPr>
          <a:xfrm>
            <a:off x="720898" y="719475"/>
            <a:ext cx="4987092" cy="4993931"/>
          </a:xfrm>
          <a:prstGeom prst="rect">
            <a:avLst/>
          </a:prstGeom>
          <a:noFill/>
        </p:spPr>
        <p:txBody>
          <a:bodyPr wrap="square" rtlCol="0">
            <a:spAutoFit/>
          </a:bodyPr>
          <a:lstStyle/>
          <a:p>
            <a:pPr marL="342900" indent="-342900">
              <a:lnSpc>
                <a:spcPct val="200000"/>
              </a:lnSpc>
              <a:buFont typeface="+mj-lt"/>
              <a:buAutoNum type="arabicPeriod" startAt="2"/>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SDF</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MDC</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15" name="圖片 14">
            <a:extLst>
              <a:ext uri="{FF2B5EF4-FFF2-40B4-BE49-F238E27FC236}">
                <a16:creationId xmlns:a16="http://schemas.microsoft.com/office/drawing/2014/main" id="{290CB0FE-1A01-4D35-95BB-46A064EAB2A8}"/>
              </a:ext>
            </a:extLst>
          </p:cNvPr>
          <p:cNvPicPr>
            <a:picLocks noChangeAspect="1"/>
          </p:cNvPicPr>
          <p:nvPr/>
        </p:nvPicPr>
        <p:blipFill>
          <a:blip r:embed="rId4"/>
          <a:stretch>
            <a:fillRect/>
          </a:stretch>
        </p:blipFill>
        <p:spPr>
          <a:xfrm>
            <a:off x="1348203" y="1372071"/>
            <a:ext cx="10161369" cy="219921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筆跡 2">
                <a:extLst>
                  <a:ext uri="{FF2B5EF4-FFF2-40B4-BE49-F238E27FC236}">
                    <a16:creationId xmlns:a16="http://schemas.microsoft.com/office/drawing/2014/main" id="{29B52834-F078-4019-A275-6EA28A93CD08}"/>
                  </a:ext>
                </a:extLst>
              </p14:cNvPr>
              <p14:cNvContentPartPr/>
              <p14:nvPr/>
            </p14:nvContentPartPr>
            <p14:xfrm>
              <a:off x="3002040" y="71280"/>
              <a:ext cx="8091360" cy="5718600"/>
            </p14:xfrm>
          </p:contentPart>
        </mc:Choice>
        <mc:Fallback>
          <p:pic>
            <p:nvPicPr>
              <p:cNvPr id="3" name="筆跡 2">
                <a:extLst>
                  <a:ext uri="{FF2B5EF4-FFF2-40B4-BE49-F238E27FC236}">
                    <a16:creationId xmlns:a16="http://schemas.microsoft.com/office/drawing/2014/main" id="{29B52834-F078-4019-A275-6EA28A93CD08}"/>
                  </a:ext>
                </a:extLst>
              </p:cNvPr>
              <p:cNvPicPr/>
              <p:nvPr/>
            </p:nvPicPr>
            <p:blipFill>
              <a:blip r:embed="rId6"/>
              <a:stretch>
                <a:fillRect/>
              </a:stretch>
            </p:blipFill>
            <p:spPr>
              <a:xfrm>
                <a:off x="2992680" y="61920"/>
                <a:ext cx="8110080" cy="5737320"/>
              </a:xfrm>
              <a:prstGeom prst="rect">
                <a:avLst/>
              </a:prstGeom>
            </p:spPr>
          </p:pic>
        </mc:Fallback>
      </mc:AlternateContent>
    </p:spTree>
    <p:extLst>
      <p:ext uri="{BB962C8B-B14F-4D97-AF65-F5344CB8AC3E}">
        <p14:creationId xmlns:p14="http://schemas.microsoft.com/office/powerpoint/2010/main" val="2809010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916930" cy="400110"/>
            <a:chOff x="568442" y="319364"/>
            <a:chExt cx="5916930" cy="400111"/>
          </a:xfrm>
        </p:grpSpPr>
        <p:sp>
          <p:nvSpPr>
            <p:cNvPr id="55" name="文本框 23"/>
            <p:cNvSpPr txBox="1"/>
            <p:nvPr/>
          </p:nvSpPr>
          <p:spPr>
            <a:xfrm>
              <a:off x="665958" y="319364"/>
              <a:ext cx="581941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Comparison on hardware complexity for N = 256</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graphicFrame>
        <p:nvGraphicFramePr>
          <p:cNvPr id="3" name="表格 3">
            <a:extLst>
              <a:ext uri="{FF2B5EF4-FFF2-40B4-BE49-F238E27FC236}">
                <a16:creationId xmlns:a16="http://schemas.microsoft.com/office/drawing/2014/main" id="{DE2CB378-014B-1999-ADFB-F07C9A88E889}"/>
              </a:ext>
            </a:extLst>
          </p:cNvPr>
          <p:cNvGraphicFramePr>
            <a:graphicFrameLocks noGrp="1"/>
          </p:cNvGraphicFramePr>
          <p:nvPr>
            <p:extLst>
              <p:ext uri="{D42A27DB-BD31-4B8C-83A1-F6EECF244321}">
                <p14:modId xmlns:p14="http://schemas.microsoft.com/office/powerpoint/2010/main" val="3358560302"/>
              </p:ext>
            </p:extLst>
          </p:nvPr>
        </p:nvGraphicFramePr>
        <p:xfrm>
          <a:off x="1510405" y="1398841"/>
          <a:ext cx="9171190" cy="4055877"/>
        </p:xfrm>
        <a:graphic>
          <a:graphicData uri="http://schemas.openxmlformats.org/drawingml/2006/table">
            <a:tbl>
              <a:tblPr firstRow="1" bandRow="1">
                <a:tableStyleId>{5C22544A-7EE6-4342-B048-85BDC9FD1C3A}</a:tableStyleId>
              </a:tblPr>
              <a:tblGrid>
                <a:gridCol w="1983919">
                  <a:extLst>
                    <a:ext uri="{9D8B030D-6E8A-4147-A177-3AD203B41FA5}">
                      <a16:colId xmlns:a16="http://schemas.microsoft.com/office/drawing/2014/main" val="3390500385"/>
                    </a:ext>
                  </a:extLst>
                </a:gridCol>
                <a:gridCol w="2395757">
                  <a:extLst>
                    <a:ext uri="{9D8B030D-6E8A-4147-A177-3AD203B41FA5}">
                      <a16:colId xmlns:a16="http://schemas.microsoft.com/office/drawing/2014/main" val="4245509476"/>
                    </a:ext>
                  </a:extLst>
                </a:gridCol>
                <a:gridCol w="2395757">
                  <a:extLst>
                    <a:ext uri="{9D8B030D-6E8A-4147-A177-3AD203B41FA5}">
                      <a16:colId xmlns:a16="http://schemas.microsoft.com/office/drawing/2014/main" val="1034203491"/>
                    </a:ext>
                  </a:extLst>
                </a:gridCol>
                <a:gridCol w="2395757">
                  <a:extLst>
                    <a:ext uri="{9D8B030D-6E8A-4147-A177-3AD203B41FA5}">
                      <a16:colId xmlns:a16="http://schemas.microsoft.com/office/drawing/2014/main" val="510123774"/>
                    </a:ext>
                  </a:extLst>
                </a:gridCol>
              </a:tblGrid>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Hierarchical</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SDF</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MDC</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extLst>
                  <a:ext uri="{0D108BD9-81ED-4DB2-BD59-A6C34878D82A}">
                    <a16:rowId xmlns:a16="http://schemas.microsoft.com/office/drawing/2014/main" val="640562135"/>
                  </a:ext>
                </a:extLst>
              </a:tr>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Butterflies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3072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Delays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255</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Throughput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891776"/>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Utilization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9347168"/>
                  </a:ext>
                </a:extLst>
              </a:tr>
            </a:tbl>
          </a:graphicData>
        </a:graphic>
      </p:graphicFrame>
      <p:sp>
        <p:nvSpPr>
          <p:cNvPr id="9" name="矩形 8">
            <a:extLst>
              <a:ext uri="{FF2B5EF4-FFF2-40B4-BE49-F238E27FC236}">
                <a16:creationId xmlns:a16="http://schemas.microsoft.com/office/drawing/2014/main" id="{EF97E313-3E82-40B1-AF1F-ABDA06AF7A2F}"/>
              </a:ext>
            </a:extLst>
          </p:cNvPr>
          <p:cNvSpPr/>
          <p:nvPr/>
        </p:nvSpPr>
        <p:spPr>
          <a:xfrm>
            <a:off x="8276598" y="1398841"/>
            <a:ext cx="2404997" cy="4055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9E637B60-0ADF-FB0E-09E3-770873CB2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1595" y="1316426"/>
            <a:ext cx="720000" cy="720000"/>
          </a:xfrm>
          <a:prstGeom prst="rect">
            <a:avLst/>
          </a:prstGeom>
        </p:spPr>
      </p:pic>
    </p:spTree>
    <p:extLst>
      <p:ext uri="{BB962C8B-B14F-4D97-AF65-F5344CB8AC3E}">
        <p14:creationId xmlns:p14="http://schemas.microsoft.com/office/powerpoint/2010/main" val="426987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518C291A-CF99-6F80-C969-3BB552B18763}"/>
              </a:ext>
            </a:extLst>
          </p:cNvPr>
          <p:cNvGrpSpPr/>
          <p:nvPr/>
        </p:nvGrpSpPr>
        <p:grpSpPr>
          <a:xfrm>
            <a:off x="0" y="-702009"/>
            <a:ext cx="5766460" cy="8704088"/>
            <a:chOff x="0" y="-702009"/>
            <a:chExt cx="5766460" cy="8704088"/>
          </a:xfrm>
        </p:grpSpPr>
        <p:pic>
          <p:nvPicPr>
            <p:cNvPr id="14" name="图片 4">
              <a:extLst>
                <a:ext uri="{FF2B5EF4-FFF2-40B4-BE49-F238E27FC236}">
                  <a16:creationId xmlns:a16="http://schemas.microsoft.com/office/drawing/2014/main" id="{A3C38947-1CF3-6A0A-3D83-1687AEA8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5" name="圖片 14">
              <a:extLst>
                <a:ext uri="{FF2B5EF4-FFF2-40B4-BE49-F238E27FC236}">
                  <a16:creationId xmlns:a16="http://schemas.microsoft.com/office/drawing/2014/main" id="{EDA0C9F9-0FE5-7855-477A-34ADD2A1B1C4}"/>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3456960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852848" y="71947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Fast Fourier Transform to implement and accelerate Discrete Fourier Transform.</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rotation factor of DFT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Adopt CORDIC to perform trigonometric function operations and obtain rotation factors.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 an 8-point FFT through the radix-2 butterfly architecture.</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92EC6F72-E27F-2313-F107-F43A5AE72C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2331" y="3429000"/>
            <a:ext cx="2776641" cy="2631423"/>
          </a:xfrm>
          <a:prstGeom prst="rect">
            <a:avLst/>
          </a:prstGeom>
          <a:noFill/>
        </p:spPr>
      </p:pic>
      <p:pic>
        <p:nvPicPr>
          <p:cNvPr id="16" name="圖片 15">
            <a:extLst>
              <a:ext uri="{FF2B5EF4-FFF2-40B4-BE49-F238E27FC236}">
                <a16:creationId xmlns:a16="http://schemas.microsoft.com/office/drawing/2014/main" id="{C3EBB501-10B4-09A2-D4FE-E9E2E019E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7" y="3205580"/>
            <a:ext cx="4250212" cy="3445030"/>
          </a:xfrm>
          <a:prstGeom prst="rect">
            <a:avLst/>
          </a:prstGeom>
        </p:spPr>
      </p:pic>
      <p:pic>
        <p:nvPicPr>
          <p:cNvPr id="18" name="圖片 17">
            <a:extLst>
              <a:ext uri="{FF2B5EF4-FFF2-40B4-BE49-F238E27FC236}">
                <a16:creationId xmlns:a16="http://schemas.microsoft.com/office/drawing/2014/main" id="{53A7F359-2E6F-6FCD-3CB4-90F2175B6E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964" y="3955727"/>
            <a:ext cx="2948085" cy="1297428"/>
          </a:xfrm>
          <a:prstGeom prst="rect">
            <a:avLst/>
          </a:prstGeom>
          <a:noFill/>
          <a:ln>
            <a:noFill/>
          </a:ln>
        </p:spPr>
      </p:pic>
      <p:sp>
        <p:nvSpPr>
          <p:cNvPr id="19" name="文本框 23">
            <a:extLst>
              <a:ext uri="{FF2B5EF4-FFF2-40B4-BE49-F238E27FC236}">
                <a16:creationId xmlns:a16="http://schemas.microsoft.com/office/drawing/2014/main" id="{496A0441-B263-492C-00CB-4B7099EA47BE}"/>
              </a:ext>
            </a:extLst>
          </p:cNvPr>
          <p:cNvSpPr txBox="1"/>
          <p:nvPr/>
        </p:nvSpPr>
        <p:spPr>
          <a:xfrm>
            <a:off x="4464828" y="5104583"/>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85427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36010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301695" r="-136"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501695" r="-136" b="-18644"/>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2749" y="3290089"/>
            <a:ext cx="3189341" cy="3107939"/>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06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23"/>
          <p:cNvSpPr txBox="1"/>
          <p:nvPr/>
        </p:nvSpPr>
        <p:spPr>
          <a:xfrm>
            <a:off x="825856" y="319365"/>
            <a:ext cx="1717137" cy="400110"/>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期末專題</a:t>
            </a:r>
          </a:p>
        </p:txBody>
      </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419644" y="2372163"/>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829252" y="4602739"/>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3" y="673612"/>
            <a:ext cx="5330499" cy="499393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accelerator uses the AXI-4 interface for data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539905" y="683301"/>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
        <p:nvSpPr>
          <p:cNvPr id="7" name="等腰三角形 6">
            <a:extLst>
              <a:ext uri="{FF2B5EF4-FFF2-40B4-BE49-F238E27FC236}">
                <a16:creationId xmlns:a16="http://schemas.microsoft.com/office/drawing/2014/main" id="{0F446A37-1E9C-7B37-C8CF-49781F6CB6A5}"/>
              </a:ext>
            </a:extLst>
          </p:cNvPr>
          <p:cNvSpPr/>
          <p:nvPr/>
        </p:nvSpPr>
        <p:spPr>
          <a:xfrm rot="16200000" flipH="1" flipV="1">
            <a:off x="492509" y="454912"/>
            <a:ext cx="304322"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spTree>
    <p:extLst>
      <p:ext uri="{BB962C8B-B14F-4D97-AF65-F5344CB8AC3E}">
        <p14:creationId xmlns:p14="http://schemas.microsoft.com/office/powerpoint/2010/main" val="3760262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915228" y="912163"/>
            <a:ext cx="6152799" cy="5400000"/>
          </a:xfrm>
          <a:prstGeom prst="rect">
            <a:avLst/>
          </a:prstGeom>
        </p:spPr>
      </p:pic>
      <p:pic>
        <p:nvPicPr>
          <p:cNvPr id="3" name="圖片 2">
            <a:extLst>
              <a:ext uri="{FF2B5EF4-FFF2-40B4-BE49-F238E27FC236}">
                <a16:creationId xmlns:a16="http://schemas.microsoft.com/office/drawing/2014/main" id="{0644B1BB-93A2-F96B-B2D7-31B43554E5C0}"/>
              </a:ext>
            </a:extLst>
          </p:cNvPr>
          <p:cNvPicPr>
            <a:picLocks noChangeAspect="1"/>
          </p:cNvPicPr>
          <p:nvPr/>
        </p:nvPicPr>
        <p:blipFill>
          <a:blip r:embed="rId4"/>
          <a:stretch>
            <a:fillRect/>
          </a:stretch>
        </p:blipFill>
        <p:spPr>
          <a:xfrm>
            <a:off x="7624175" y="1921260"/>
            <a:ext cx="3761984" cy="3646008"/>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317586" y="763164"/>
            <a:ext cx="8874414" cy="5576719"/>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經        歷：</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碩士班榮獲電子所碩士優秀獎學金</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      第十七屆數位訊號處理創思設計競賽 入圍</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NTU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b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NTUST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
        <p:nvSpPr>
          <p:cNvPr id="6" name="AutoShape 4" descr="https://mspoweruser.com/wp-content/uploads/2022/10/Realtek-logo.jpg">
            <a:extLst>
              <a:ext uri="{FF2B5EF4-FFF2-40B4-BE49-F238E27FC236}">
                <a16:creationId xmlns:a16="http://schemas.microsoft.com/office/drawing/2014/main" id="{EEFE429E-5C44-4A27-990F-CFB13B793689}"/>
              </a:ext>
            </a:extLst>
          </p:cNvPr>
          <p:cNvSpPr>
            <a:spLocks noChangeAspect="1" noChangeArrowheads="1"/>
          </p:cNvSpPr>
          <p:nvPr/>
        </p:nvSpPr>
        <p:spPr bwMode="auto">
          <a:xfrm>
            <a:off x="10025743" y="14967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D0FE50C8-4439-4891-8060-62BA8E8F80E6}"/>
              </a:ext>
            </a:extLst>
          </p:cNvPr>
          <p:cNvPicPr>
            <a:picLocks noChangeAspect="1"/>
          </p:cNvPicPr>
          <p:nvPr/>
        </p:nvPicPr>
        <p:blipFill>
          <a:blip r:embed="rId5"/>
          <a:stretch>
            <a:fillRect/>
          </a:stretch>
        </p:blipFill>
        <p:spPr>
          <a:xfrm>
            <a:off x="10178143" y="921652"/>
            <a:ext cx="1337890" cy="1009398"/>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1718"/>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4156505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0F3C-062F-6A87-239F-9EC3CBBAD5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152F35F6-316B-F70B-09A4-0E9100A9ED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2303ACBE-0A67-F8AB-B18F-44777863C948}"/>
              </a:ext>
            </a:extLst>
          </p:cNvPr>
          <p:cNvGrpSpPr/>
          <p:nvPr/>
        </p:nvGrpSpPr>
        <p:grpSpPr>
          <a:xfrm>
            <a:off x="568443" y="319365"/>
            <a:ext cx="1308104" cy="400110"/>
            <a:chOff x="568442" y="319364"/>
            <a:chExt cx="1308104" cy="400111"/>
          </a:xfrm>
        </p:grpSpPr>
        <p:sp>
          <p:nvSpPr>
            <p:cNvPr id="55" name="文本框 23">
              <a:extLst>
                <a:ext uri="{FF2B5EF4-FFF2-40B4-BE49-F238E27FC236}">
                  <a16:creationId xmlns:a16="http://schemas.microsoft.com/office/drawing/2014/main" id="{E0914104-2AFD-BA63-6D65-B64E5F1B1F98}"/>
                </a:ext>
              </a:extLst>
            </p:cNvPr>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相關專題</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75E4DC40-174D-6326-0919-600683FC0AA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8166B6DA-14B7-D379-00DB-6F04EC5ACD5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E0C99D1D-4D0D-72DE-F6E9-0DE43E659339}"/>
              </a:ext>
            </a:extLst>
          </p:cNvPr>
          <p:cNvSpPr txBox="1"/>
          <p:nvPr/>
        </p:nvSpPr>
        <p:spPr>
          <a:xfrm>
            <a:off x="1147024" y="778896"/>
            <a:ext cx="10472627" cy="492269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碩士論文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設計與實現一個相容於</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之硬體加速器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設計與實現同步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期末專題</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16-bit RISC CPU</a:t>
            </a:r>
          </a:p>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大學：</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設計與實現以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CORDIC</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為基礎之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FFT IP</a:t>
            </a: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利用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ECG</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完成具身分辨識之血壓計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014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16143" y="2987620"/>
            <a:ext cx="7353489"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grpSp>
        <p:nvGrpSpPr>
          <p:cNvPr id="10" name="群組 9">
            <a:extLst>
              <a:ext uri="{FF2B5EF4-FFF2-40B4-BE49-F238E27FC236}">
                <a16:creationId xmlns:a16="http://schemas.microsoft.com/office/drawing/2014/main" id="{60A4EC22-D62E-0506-7A12-CC20A55BD9D9}"/>
              </a:ext>
            </a:extLst>
          </p:cNvPr>
          <p:cNvGrpSpPr/>
          <p:nvPr/>
        </p:nvGrpSpPr>
        <p:grpSpPr>
          <a:xfrm>
            <a:off x="0" y="-702009"/>
            <a:ext cx="5766460" cy="8704088"/>
            <a:chOff x="0" y="-702009"/>
            <a:chExt cx="5766460" cy="8704088"/>
          </a:xfrm>
        </p:grpSpPr>
        <p:pic>
          <p:nvPicPr>
            <p:cNvPr id="11" name="图片 4">
              <a:extLst>
                <a:ext uri="{FF2B5EF4-FFF2-40B4-BE49-F238E27FC236}">
                  <a16:creationId xmlns:a16="http://schemas.microsoft.com/office/drawing/2014/main" id="{2A7E0D20-1BA8-A45D-3740-63684B78D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2" name="圖片 11">
              <a:extLst>
                <a:ext uri="{FF2B5EF4-FFF2-40B4-BE49-F238E27FC236}">
                  <a16:creationId xmlns:a16="http://schemas.microsoft.com/office/drawing/2014/main" id="{80EADF02-8DF7-9AAC-78BC-0076E56B0059}"/>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29569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73522" cy="400110"/>
            <a:chOff x="568442" y="319364"/>
            <a:chExt cx="3773522" cy="400111"/>
          </a:xfrm>
        </p:grpSpPr>
        <p:sp>
          <p:nvSpPr>
            <p:cNvPr id="55" name="文本框 23"/>
            <p:cNvSpPr txBox="1"/>
            <p:nvPr/>
          </p:nvSpPr>
          <p:spPr>
            <a:xfrm>
              <a:off x="665958" y="319364"/>
              <a:ext cx="3676006"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設計與實現同步</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IP</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8624</TotalTime>
  <Words>6062</Words>
  <Application>Microsoft Office PowerPoint</Application>
  <PresentationFormat>寬螢幕</PresentationFormat>
  <Paragraphs>1450</Paragraphs>
  <Slides>49</Slides>
  <Notes>49</Notes>
  <HiddenSlides>9</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49</vt:i4>
      </vt:variant>
    </vt:vector>
  </HeadingPairs>
  <TitlesOfParts>
    <vt:vector size="64" baseType="lpstr">
      <vt:lpstr>inherit</vt:lpstr>
      <vt:lpstr>微软雅黑</vt:lpstr>
      <vt:lpstr>宋体</vt:lpstr>
      <vt:lpstr>汉仪丫丫体简</vt:lpstr>
      <vt:lpstr>微軟正黑體</vt:lpstr>
      <vt:lpstr>新細明體</vt:lpstr>
      <vt:lpstr>標楷體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184</cp:revision>
  <dcterms:created xsi:type="dcterms:W3CDTF">2015-05-05T08:02:14Z</dcterms:created>
  <dcterms:modified xsi:type="dcterms:W3CDTF">2024-12-11T09:48:00Z</dcterms:modified>
</cp:coreProperties>
</file>